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5"/>
    <p:sldMasterId id="2147483648" r:id="rId6"/>
  </p:sldMasterIdLst>
  <p:notesMasterIdLst>
    <p:notesMasterId r:id="rId31"/>
  </p:notesMasterIdLst>
  <p:handoutMasterIdLst>
    <p:handoutMasterId r:id="rId32"/>
  </p:handoutMasterIdLst>
  <p:sldIdLst>
    <p:sldId id="314" r:id="rId7"/>
    <p:sldId id="344" r:id="rId8"/>
    <p:sldId id="354" r:id="rId9"/>
    <p:sldId id="356" r:id="rId10"/>
    <p:sldId id="348" r:id="rId11"/>
    <p:sldId id="359" r:id="rId12"/>
    <p:sldId id="336" r:id="rId13"/>
    <p:sldId id="352" r:id="rId14"/>
    <p:sldId id="345" r:id="rId15"/>
    <p:sldId id="350" r:id="rId16"/>
    <p:sldId id="351" r:id="rId17"/>
    <p:sldId id="349" r:id="rId18"/>
    <p:sldId id="358" r:id="rId19"/>
    <p:sldId id="337" r:id="rId20"/>
    <p:sldId id="338" r:id="rId21"/>
    <p:sldId id="360" r:id="rId22"/>
    <p:sldId id="362" r:id="rId23"/>
    <p:sldId id="363" r:id="rId24"/>
    <p:sldId id="346" r:id="rId25"/>
    <p:sldId id="364" r:id="rId26"/>
    <p:sldId id="262" r:id="rId27"/>
    <p:sldId id="361" r:id="rId28"/>
    <p:sldId id="365" r:id="rId29"/>
    <p:sldId id="334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951"/>
    <a:srgbClr val="47B98E"/>
    <a:srgbClr val="4C8AC8"/>
    <a:srgbClr val="7C55A3"/>
    <a:srgbClr val="6360A8"/>
    <a:srgbClr val="822562"/>
    <a:srgbClr val="6378BA"/>
    <a:srgbClr val="89529C"/>
    <a:srgbClr val="E14B92"/>
    <a:srgbClr val="AB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FEEA6-D729-4B33-9F49-94CFF84DEEF1}" v="1872" dt="2022-07-07T17:19:37.624"/>
    <p1510:client id="{3095C66F-75E8-40C4-B6EB-56855A9F6C95}" v="1" dt="2022-01-10T00:24:39.347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5238" autoAdjust="0"/>
  </p:normalViewPr>
  <p:slideViewPr>
    <p:cSldViewPr snapToGrid="0" snapToObjects="1">
      <p:cViewPr varScale="1">
        <p:scale>
          <a:sx n="68" d="100"/>
          <a:sy n="68" d="100"/>
        </p:scale>
        <p:origin x="924" y="56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04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11/3/2022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55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13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0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safely remove this slide. This slide was provided by PoweredTemplate.com – You can download more templates, shapes and diagrams for presentations from https://poweredtemplate.com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648F9-8ABF-4354-8E4A-4055C24835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9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685684"/>
            <a:ext cx="9960236" cy="2894768"/>
          </a:xfrm>
          <a:prstGeom prst="rect">
            <a:avLst/>
          </a:prstGeom>
        </p:spPr>
        <p:txBody>
          <a:bodyPr wrap="square" lIns="0" tIns="0" rIns="121899" bIns="0" anchor="b" anchorCtr="0"/>
          <a:lstStyle>
            <a:lvl1pPr marL="0" algn="l" defTabSz="1218987" rtl="0" eaLnBrk="1" latinLnBrk="0" hangingPunct="1">
              <a:lnSpc>
                <a:spcPts val="68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715116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| Date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B5B53C-9814-4319-B2AA-2C21FFC03C69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>
            <a:off x="9855467" y="2024677"/>
            <a:ext cx="3499241" cy="1167475"/>
            <a:chOff x="547688" y="952500"/>
            <a:chExt cx="12190413" cy="406717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86DAFFA-DD2C-4B45-869C-80A8537FFB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gradFill flip="none" rotWithShape="1">
              <a:gsLst>
                <a:gs pos="0">
                  <a:srgbClr val="7C55A3"/>
                </a:gs>
                <a:gs pos="33000">
                  <a:srgbClr val="4C8AC8"/>
                </a:gs>
                <a:gs pos="67000">
                  <a:srgbClr val="47B98E"/>
                </a:gs>
                <a:gs pos="100000">
                  <a:srgbClr val="64B951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26F6C622-0F1C-400B-80F7-27499D487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3843D85E-D61D-49D2-8C0B-2814AA2761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3230BEAE-88C1-454A-9CCC-1D4B1775E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51B78A0-6BF0-417B-86F2-F30C1521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DC72F71B-EE86-4EF7-B865-447B4ED71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A3EC0C04-B0DD-4A32-813E-011A695342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Freeform 5">
            <a:extLst>
              <a:ext uri="{FF2B5EF4-FFF2-40B4-BE49-F238E27FC236}">
                <a16:creationId xmlns:a16="http://schemas.microsoft.com/office/drawing/2014/main" id="{433BBA68-D2F6-45DA-B6D3-4CBDACC1E27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8640" y="858794"/>
            <a:ext cx="3941064" cy="312470"/>
          </a:xfrm>
          <a:custGeom>
            <a:avLst/>
            <a:gdLst>
              <a:gd name="T0" fmla="*/ 557 w 2065"/>
              <a:gd name="T1" fmla="*/ 102 h 161"/>
              <a:gd name="T2" fmla="*/ 510 w 2065"/>
              <a:gd name="T3" fmla="*/ 76 h 161"/>
              <a:gd name="T4" fmla="*/ 583 w 2065"/>
              <a:gd name="T5" fmla="*/ 36 h 161"/>
              <a:gd name="T6" fmla="*/ 641 w 2065"/>
              <a:gd name="T7" fmla="*/ 34 h 161"/>
              <a:gd name="T8" fmla="*/ 2038 w 2065"/>
              <a:gd name="T9" fmla="*/ 1 h 161"/>
              <a:gd name="T10" fmla="*/ 706 w 2065"/>
              <a:gd name="T11" fmla="*/ 59 h 161"/>
              <a:gd name="T12" fmla="*/ 733 w 2065"/>
              <a:gd name="T13" fmla="*/ 100 h 161"/>
              <a:gd name="T14" fmla="*/ 1999 w 2065"/>
              <a:gd name="T15" fmla="*/ 132 h 161"/>
              <a:gd name="T16" fmla="*/ 760 w 2065"/>
              <a:gd name="T17" fmla="*/ 84 h 161"/>
              <a:gd name="T18" fmla="*/ 787 w 2065"/>
              <a:gd name="T19" fmla="*/ 93 h 161"/>
              <a:gd name="T20" fmla="*/ 828 w 2065"/>
              <a:gd name="T21" fmla="*/ 76 h 161"/>
              <a:gd name="T22" fmla="*/ 133 w 2065"/>
              <a:gd name="T23" fmla="*/ 36 h 161"/>
              <a:gd name="T24" fmla="*/ 166 w 2065"/>
              <a:gd name="T25" fmla="*/ 78 h 161"/>
              <a:gd name="T26" fmla="*/ 225 w 2065"/>
              <a:gd name="T27" fmla="*/ 132 h 161"/>
              <a:gd name="T28" fmla="*/ 32 w 2065"/>
              <a:gd name="T29" fmla="*/ 40 h 161"/>
              <a:gd name="T30" fmla="*/ 5 w 2065"/>
              <a:gd name="T31" fmla="*/ 43 h 161"/>
              <a:gd name="T32" fmla="*/ 0 w 2065"/>
              <a:gd name="T33" fmla="*/ 114 h 161"/>
              <a:gd name="T34" fmla="*/ 266 w 2065"/>
              <a:gd name="T35" fmla="*/ 43 h 161"/>
              <a:gd name="T36" fmla="*/ 258 w 2065"/>
              <a:gd name="T37" fmla="*/ 104 h 161"/>
              <a:gd name="T38" fmla="*/ 347 w 2065"/>
              <a:gd name="T39" fmla="*/ 76 h 161"/>
              <a:gd name="T40" fmla="*/ 285 w 2065"/>
              <a:gd name="T41" fmla="*/ 103 h 161"/>
              <a:gd name="T42" fmla="*/ 429 w 2065"/>
              <a:gd name="T43" fmla="*/ 36 h 161"/>
              <a:gd name="T44" fmla="*/ 479 w 2065"/>
              <a:gd name="T45" fmla="*/ 128 h 161"/>
              <a:gd name="T46" fmla="*/ 479 w 2065"/>
              <a:gd name="T47" fmla="*/ 36 h 161"/>
              <a:gd name="T48" fmla="*/ 354 w 2065"/>
              <a:gd name="T49" fmla="*/ 132 h 161"/>
              <a:gd name="T50" fmla="*/ 382 w 2065"/>
              <a:gd name="T51" fmla="*/ 55 h 161"/>
              <a:gd name="T52" fmla="*/ 1387 w 2065"/>
              <a:gd name="T53" fmla="*/ 84 h 161"/>
              <a:gd name="T54" fmla="*/ 1335 w 2065"/>
              <a:gd name="T55" fmla="*/ 58 h 161"/>
              <a:gd name="T56" fmla="*/ 1834 w 2065"/>
              <a:gd name="T57" fmla="*/ 132 h 161"/>
              <a:gd name="T58" fmla="*/ 1748 w 2065"/>
              <a:gd name="T59" fmla="*/ 34 h 161"/>
              <a:gd name="T60" fmla="*/ 1748 w 2065"/>
              <a:gd name="T61" fmla="*/ 34 h 161"/>
              <a:gd name="T62" fmla="*/ 1773 w 2065"/>
              <a:gd name="T63" fmla="*/ 84 h 161"/>
              <a:gd name="T64" fmla="*/ 1465 w 2065"/>
              <a:gd name="T65" fmla="*/ 109 h 161"/>
              <a:gd name="T66" fmla="*/ 1480 w 2065"/>
              <a:gd name="T67" fmla="*/ 148 h 161"/>
              <a:gd name="T68" fmla="*/ 1442 w 2065"/>
              <a:gd name="T69" fmla="*/ 102 h 161"/>
              <a:gd name="T70" fmla="*/ 1675 w 2065"/>
              <a:gd name="T71" fmla="*/ 37 h 161"/>
              <a:gd name="T72" fmla="*/ 1655 w 2065"/>
              <a:gd name="T73" fmla="*/ 7 h 161"/>
              <a:gd name="T74" fmla="*/ 1648 w 2065"/>
              <a:gd name="T75" fmla="*/ 132 h 161"/>
              <a:gd name="T76" fmla="*/ 1526 w 2065"/>
              <a:gd name="T77" fmla="*/ 36 h 161"/>
              <a:gd name="T78" fmla="*/ 1528 w 2065"/>
              <a:gd name="T79" fmla="*/ 161 h 161"/>
              <a:gd name="T80" fmla="*/ 980 w 2065"/>
              <a:gd name="T81" fmla="*/ 49 h 161"/>
              <a:gd name="T82" fmla="*/ 997 w 2065"/>
              <a:gd name="T83" fmla="*/ 59 h 161"/>
              <a:gd name="T84" fmla="*/ 1250 w 2065"/>
              <a:gd name="T85" fmla="*/ 132 h 161"/>
              <a:gd name="T86" fmla="*/ 1075 w 2065"/>
              <a:gd name="T87" fmla="*/ 49 h 161"/>
              <a:gd name="T88" fmla="*/ 1092 w 2065"/>
              <a:gd name="T89" fmla="*/ 59 h 161"/>
              <a:gd name="T90" fmla="*/ 910 w 2065"/>
              <a:gd name="T91" fmla="*/ 111 h 161"/>
              <a:gd name="T92" fmla="*/ 909 w 2065"/>
              <a:gd name="T93" fmla="*/ 34 h 161"/>
              <a:gd name="T94" fmla="*/ 910 w 2065"/>
              <a:gd name="T95" fmla="*/ 111 h 161"/>
              <a:gd name="T96" fmla="*/ 1962 w 2065"/>
              <a:gd name="T97" fmla="*/ 77 h 161"/>
              <a:gd name="T98" fmla="*/ 1962 w 2065"/>
              <a:gd name="T99" fmla="*/ 132 h 161"/>
              <a:gd name="T100" fmla="*/ 1941 w 2065"/>
              <a:gd name="T101" fmla="*/ 115 h 161"/>
              <a:gd name="T102" fmla="*/ 1193 w 2065"/>
              <a:gd name="T103" fmla="*/ 34 h 161"/>
              <a:gd name="T104" fmla="*/ 1193 w 2065"/>
              <a:gd name="T105" fmla="*/ 34 h 161"/>
              <a:gd name="T106" fmla="*/ 1218 w 2065"/>
              <a:gd name="T107" fmla="*/ 8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65" h="161">
                <a:moveTo>
                  <a:pt x="530" y="34"/>
                </a:moveTo>
                <a:cubicBezTo>
                  <a:pt x="502" y="34"/>
                  <a:pt x="483" y="57"/>
                  <a:pt x="483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114"/>
                  <a:pt x="504" y="134"/>
                  <a:pt x="533" y="134"/>
                </a:cubicBezTo>
                <a:cubicBezTo>
                  <a:pt x="551" y="134"/>
                  <a:pt x="563" y="127"/>
                  <a:pt x="572" y="116"/>
                </a:cubicBezTo>
                <a:cubicBezTo>
                  <a:pt x="557" y="102"/>
                  <a:pt x="557" y="102"/>
                  <a:pt x="557" y="102"/>
                </a:cubicBezTo>
                <a:cubicBezTo>
                  <a:pt x="549" y="109"/>
                  <a:pt x="543" y="112"/>
                  <a:pt x="533" y="112"/>
                </a:cubicBezTo>
                <a:cubicBezTo>
                  <a:pt x="521" y="112"/>
                  <a:pt x="513" y="106"/>
                  <a:pt x="510" y="93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1"/>
                  <a:pt x="577" y="88"/>
                  <a:pt x="577" y="86"/>
                </a:cubicBezTo>
                <a:cubicBezTo>
                  <a:pt x="577" y="59"/>
                  <a:pt x="563" y="34"/>
                  <a:pt x="530" y="34"/>
                </a:cubicBezTo>
                <a:close/>
                <a:moveTo>
                  <a:pt x="510" y="76"/>
                </a:moveTo>
                <a:cubicBezTo>
                  <a:pt x="512" y="64"/>
                  <a:pt x="519" y="56"/>
                  <a:pt x="530" y="56"/>
                </a:cubicBezTo>
                <a:cubicBezTo>
                  <a:pt x="542" y="56"/>
                  <a:pt x="549" y="64"/>
                  <a:pt x="551" y="76"/>
                </a:cubicBezTo>
                <a:lnTo>
                  <a:pt x="510" y="76"/>
                </a:lnTo>
                <a:close/>
                <a:moveTo>
                  <a:pt x="610" y="55"/>
                </a:moveTo>
                <a:cubicBezTo>
                  <a:pt x="610" y="36"/>
                  <a:pt x="610" y="36"/>
                  <a:pt x="610" y="36"/>
                </a:cubicBezTo>
                <a:cubicBezTo>
                  <a:pt x="583" y="36"/>
                  <a:pt x="583" y="36"/>
                  <a:pt x="583" y="36"/>
                </a:cubicBezTo>
                <a:cubicBezTo>
                  <a:pt x="583" y="132"/>
                  <a:pt x="583" y="132"/>
                  <a:pt x="583" y="132"/>
                </a:cubicBezTo>
                <a:cubicBezTo>
                  <a:pt x="610" y="132"/>
                  <a:pt x="610" y="132"/>
                  <a:pt x="610" y="132"/>
                </a:cubicBezTo>
                <a:cubicBezTo>
                  <a:pt x="610" y="97"/>
                  <a:pt x="610" y="97"/>
                  <a:pt x="610" y="97"/>
                </a:cubicBezTo>
                <a:cubicBezTo>
                  <a:pt x="610" y="74"/>
                  <a:pt x="621" y="63"/>
                  <a:pt x="640" y="63"/>
                </a:cubicBezTo>
                <a:cubicBezTo>
                  <a:pt x="641" y="63"/>
                  <a:pt x="641" y="63"/>
                  <a:pt x="641" y="63"/>
                </a:cubicBezTo>
                <a:cubicBezTo>
                  <a:pt x="641" y="34"/>
                  <a:pt x="641" y="34"/>
                  <a:pt x="641" y="34"/>
                </a:cubicBezTo>
                <a:cubicBezTo>
                  <a:pt x="625" y="33"/>
                  <a:pt x="616" y="42"/>
                  <a:pt x="610" y="55"/>
                </a:cubicBezTo>
                <a:close/>
                <a:moveTo>
                  <a:pt x="2038" y="1"/>
                </a:moveTo>
                <a:cubicBezTo>
                  <a:pt x="2038" y="132"/>
                  <a:pt x="2038" y="132"/>
                  <a:pt x="2038" y="132"/>
                </a:cubicBezTo>
                <a:cubicBezTo>
                  <a:pt x="2065" y="132"/>
                  <a:pt x="2065" y="132"/>
                  <a:pt x="2065" y="132"/>
                </a:cubicBezTo>
                <a:cubicBezTo>
                  <a:pt x="2065" y="1"/>
                  <a:pt x="2065" y="1"/>
                  <a:pt x="2065" y="1"/>
                </a:cubicBezTo>
                <a:lnTo>
                  <a:pt x="2038" y="1"/>
                </a:lnTo>
                <a:close/>
                <a:moveTo>
                  <a:pt x="733" y="11"/>
                </a:moveTo>
                <a:cubicBezTo>
                  <a:pt x="706" y="11"/>
                  <a:pt x="706" y="11"/>
                  <a:pt x="706" y="11"/>
                </a:cubicBezTo>
                <a:cubicBezTo>
                  <a:pt x="706" y="36"/>
                  <a:pt x="706" y="36"/>
                  <a:pt x="706" y="36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694" y="59"/>
                  <a:pt x="694" y="59"/>
                  <a:pt x="694" y="59"/>
                </a:cubicBezTo>
                <a:cubicBezTo>
                  <a:pt x="706" y="59"/>
                  <a:pt x="706" y="59"/>
                  <a:pt x="706" y="59"/>
                </a:cubicBezTo>
                <a:cubicBezTo>
                  <a:pt x="706" y="105"/>
                  <a:pt x="706" y="105"/>
                  <a:pt x="706" y="105"/>
                </a:cubicBezTo>
                <a:cubicBezTo>
                  <a:pt x="706" y="127"/>
                  <a:pt x="717" y="134"/>
                  <a:pt x="734" y="134"/>
                </a:cubicBezTo>
                <a:cubicBezTo>
                  <a:pt x="743" y="134"/>
                  <a:pt x="750" y="132"/>
                  <a:pt x="755" y="128"/>
                </a:cubicBezTo>
                <a:cubicBezTo>
                  <a:pt x="755" y="106"/>
                  <a:pt x="755" y="106"/>
                  <a:pt x="755" y="106"/>
                </a:cubicBezTo>
                <a:cubicBezTo>
                  <a:pt x="752" y="108"/>
                  <a:pt x="747" y="110"/>
                  <a:pt x="742" y="110"/>
                </a:cubicBezTo>
                <a:cubicBezTo>
                  <a:pt x="736" y="110"/>
                  <a:pt x="733" y="107"/>
                  <a:pt x="733" y="100"/>
                </a:cubicBezTo>
                <a:cubicBezTo>
                  <a:pt x="733" y="59"/>
                  <a:pt x="733" y="59"/>
                  <a:pt x="733" y="59"/>
                </a:cubicBezTo>
                <a:cubicBezTo>
                  <a:pt x="756" y="59"/>
                  <a:pt x="756" y="59"/>
                  <a:pt x="756" y="59"/>
                </a:cubicBezTo>
                <a:cubicBezTo>
                  <a:pt x="756" y="36"/>
                  <a:pt x="756" y="36"/>
                  <a:pt x="756" y="36"/>
                </a:cubicBezTo>
                <a:cubicBezTo>
                  <a:pt x="733" y="36"/>
                  <a:pt x="733" y="36"/>
                  <a:pt x="733" y="36"/>
                </a:cubicBezTo>
                <a:lnTo>
                  <a:pt x="733" y="11"/>
                </a:lnTo>
                <a:close/>
                <a:moveTo>
                  <a:pt x="1999" y="132"/>
                </a:moveTo>
                <a:cubicBezTo>
                  <a:pt x="2027" y="132"/>
                  <a:pt x="2027" y="132"/>
                  <a:pt x="2027" y="132"/>
                </a:cubicBezTo>
                <a:cubicBezTo>
                  <a:pt x="2027" y="1"/>
                  <a:pt x="2027" y="1"/>
                  <a:pt x="2027" y="1"/>
                </a:cubicBezTo>
                <a:cubicBezTo>
                  <a:pt x="1999" y="1"/>
                  <a:pt x="1999" y="1"/>
                  <a:pt x="1999" y="1"/>
                </a:cubicBezTo>
                <a:lnTo>
                  <a:pt x="1999" y="132"/>
                </a:lnTo>
                <a:close/>
                <a:moveTo>
                  <a:pt x="807" y="34"/>
                </a:moveTo>
                <a:cubicBezTo>
                  <a:pt x="779" y="34"/>
                  <a:pt x="760" y="57"/>
                  <a:pt x="760" y="84"/>
                </a:cubicBezTo>
                <a:cubicBezTo>
                  <a:pt x="760" y="84"/>
                  <a:pt x="760" y="84"/>
                  <a:pt x="760" y="84"/>
                </a:cubicBezTo>
                <a:cubicBezTo>
                  <a:pt x="760" y="114"/>
                  <a:pt x="781" y="134"/>
                  <a:pt x="810" y="134"/>
                </a:cubicBezTo>
                <a:cubicBezTo>
                  <a:pt x="827" y="134"/>
                  <a:pt x="840" y="127"/>
                  <a:pt x="849" y="116"/>
                </a:cubicBezTo>
                <a:cubicBezTo>
                  <a:pt x="834" y="102"/>
                  <a:pt x="834" y="102"/>
                  <a:pt x="834" y="102"/>
                </a:cubicBezTo>
                <a:cubicBezTo>
                  <a:pt x="826" y="109"/>
                  <a:pt x="820" y="112"/>
                  <a:pt x="810" y="112"/>
                </a:cubicBezTo>
                <a:cubicBezTo>
                  <a:pt x="798" y="112"/>
                  <a:pt x="790" y="106"/>
                  <a:pt x="787" y="93"/>
                </a:cubicBezTo>
                <a:cubicBezTo>
                  <a:pt x="854" y="93"/>
                  <a:pt x="854" y="93"/>
                  <a:pt x="854" y="93"/>
                </a:cubicBezTo>
                <a:cubicBezTo>
                  <a:pt x="854" y="91"/>
                  <a:pt x="854" y="88"/>
                  <a:pt x="854" y="86"/>
                </a:cubicBezTo>
                <a:cubicBezTo>
                  <a:pt x="854" y="59"/>
                  <a:pt x="839" y="34"/>
                  <a:pt x="807" y="34"/>
                </a:cubicBezTo>
                <a:close/>
                <a:moveTo>
                  <a:pt x="787" y="76"/>
                </a:moveTo>
                <a:cubicBezTo>
                  <a:pt x="789" y="64"/>
                  <a:pt x="796" y="56"/>
                  <a:pt x="807" y="56"/>
                </a:cubicBezTo>
                <a:cubicBezTo>
                  <a:pt x="819" y="56"/>
                  <a:pt x="826" y="64"/>
                  <a:pt x="828" y="76"/>
                </a:cubicBezTo>
                <a:lnTo>
                  <a:pt x="787" y="76"/>
                </a:lnTo>
                <a:close/>
                <a:moveTo>
                  <a:pt x="220" y="34"/>
                </a:moveTo>
                <a:cubicBezTo>
                  <a:pt x="207" y="34"/>
                  <a:pt x="197" y="39"/>
                  <a:pt x="189" y="49"/>
                </a:cubicBezTo>
                <a:cubicBezTo>
                  <a:pt x="184" y="40"/>
                  <a:pt x="174" y="34"/>
                  <a:pt x="161" y="34"/>
                </a:cubicBezTo>
                <a:cubicBezTo>
                  <a:pt x="148" y="34"/>
                  <a:pt x="139" y="41"/>
                  <a:pt x="133" y="50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33" y="78"/>
                  <a:pt x="133" y="78"/>
                  <a:pt x="133" y="78"/>
                </a:cubicBezTo>
                <a:cubicBezTo>
                  <a:pt x="133" y="65"/>
                  <a:pt x="139" y="59"/>
                  <a:pt x="150" y="59"/>
                </a:cubicBezTo>
                <a:cubicBezTo>
                  <a:pt x="160" y="59"/>
                  <a:pt x="166" y="65"/>
                  <a:pt x="166" y="78"/>
                </a:cubicBezTo>
                <a:cubicBezTo>
                  <a:pt x="166" y="132"/>
                  <a:pt x="166" y="132"/>
                  <a:pt x="166" y="132"/>
                </a:cubicBezTo>
                <a:cubicBezTo>
                  <a:pt x="193" y="132"/>
                  <a:pt x="193" y="132"/>
                  <a:pt x="193" y="132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93" y="65"/>
                  <a:pt x="199" y="59"/>
                  <a:pt x="209" y="59"/>
                </a:cubicBezTo>
                <a:cubicBezTo>
                  <a:pt x="220" y="59"/>
                  <a:pt x="225" y="65"/>
                  <a:pt x="225" y="78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53" y="132"/>
                  <a:pt x="253" y="132"/>
                  <a:pt x="253" y="132"/>
                </a:cubicBezTo>
                <a:cubicBezTo>
                  <a:pt x="253" y="69"/>
                  <a:pt x="253" y="69"/>
                  <a:pt x="253" y="69"/>
                </a:cubicBezTo>
                <a:cubicBezTo>
                  <a:pt x="253" y="46"/>
                  <a:pt x="240" y="34"/>
                  <a:pt x="220" y="34"/>
                </a:cubicBezTo>
                <a:close/>
                <a:moveTo>
                  <a:pt x="59" y="57"/>
                </a:moveTo>
                <a:cubicBezTo>
                  <a:pt x="38" y="51"/>
                  <a:pt x="32" y="49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34"/>
                  <a:pt x="38" y="29"/>
                  <a:pt x="48" y="29"/>
                </a:cubicBezTo>
                <a:cubicBezTo>
                  <a:pt x="59" y="29"/>
                  <a:pt x="70" y="34"/>
                  <a:pt x="81" y="41"/>
                </a:cubicBezTo>
                <a:cubicBezTo>
                  <a:pt x="95" y="21"/>
                  <a:pt x="95" y="21"/>
                  <a:pt x="95" y="21"/>
                </a:cubicBezTo>
                <a:cubicBezTo>
                  <a:pt x="83" y="10"/>
                  <a:pt x="67" y="5"/>
                  <a:pt x="49" y="5"/>
                </a:cubicBezTo>
                <a:cubicBezTo>
                  <a:pt x="23" y="5"/>
                  <a:pt x="5" y="20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68"/>
                  <a:pt x="21" y="75"/>
                  <a:pt x="46" y="81"/>
                </a:cubicBezTo>
                <a:cubicBezTo>
                  <a:pt x="67" y="87"/>
                  <a:pt x="72" y="90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105"/>
                  <a:pt x="65" y="109"/>
                  <a:pt x="54" y="109"/>
                </a:cubicBezTo>
                <a:cubicBezTo>
                  <a:pt x="39" y="109"/>
                  <a:pt x="27" y="104"/>
                  <a:pt x="16" y="94"/>
                </a:cubicBezTo>
                <a:cubicBezTo>
                  <a:pt x="0" y="114"/>
                  <a:pt x="0" y="114"/>
                  <a:pt x="0" y="114"/>
                </a:cubicBezTo>
                <a:cubicBezTo>
                  <a:pt x="15" y="127"/>
                  <a:pt x="34" y="134"/>
                  <a:pt x="53" y="134"/>
                </a:cubicBezTo>
                <a:cubicBezTo>
                  <a:pt x="80" y="134"/>
                  <a:pt x="99" y="120"/>
                  <a:pt x="99" y="95"/>
                </a:cubicBezTo>
                <a:cubicBezTo>
                  <a:pt x="99" y="95"/>
                  <a:pt x="99" y="95"/>
                  <a:pt x="99" y="95"/>
                </a:cubicBezTo>
                <a:cubicBezTo>
                  <a:pt x="99" y="73"/>
                  <a:pt x="85" y="63"/>
                  <a:pt x="59" y="57"/>
                </a:cubicBezTo>
                <a:close/>
                <a:moveTo>
                  <a:pt x="304" y="35"/>
                </a:moveTo>
                <a:cubicBezTo>
                  <a:pt x="287" y="35"/>
                  <a:pt x="277" y="38"/>
                  <a:pt x="266" y="43"/>
                </a:cubicBezTo>
                <a:cubicBezTo>
                  <a:pt x="273" y="63"/>
                  <a:pt x="273" y="63"/>
                  <a:pt x="273" y="63"/>
                </a:cubicBezTo>
                <a:cubicBezTo>
                  <a:pt x="282" y="60"/>
                  <a:pt x="289" y="58"/>
                  <a:pt x="300" y="58"/>
                </a:cubicBezTo>
                <a:cubicBezTo>
                  <a:pt x="313" y="58"/>
                  <a:pt x="320" y="64"/>
                  <a:pt x="320" y="76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4" y="75"/>
                  <a:pt x="307" y="73"/>
                  <a:pt x="297" y="73"/>
                </a:cubicBezTo>
                <a:cubicBezTo>
                  <a:pt x="274" y="73"/>
                  <a:pt x="258" y="83"/>
                  <a:pt x="258" y="104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23"/>
                  <a:pt x="273" y="134"/>
                  <a:pt x="291" y="134"/>
                </a:cubicBezTo>
                <a:cubicBezTo>
                  <a:pt x="304" y="134"/>
                  <a:pt x="314" y="129"/>
                  <a:pt x="320" y="122"/>
                </a:cubicBezTo>
                <a:cubicBezTo>
                  <a:pt x="320" y="132"/>
                  <a:pt x="320" y="132"/>
                  <a:pt x="320" y="132"/>
                </a:cubicBezTo>
                <a:cubicBezTo>
                  <a:pt x="347" y="132"/>
                  <a:pt x="347" y="132"/>
                  <a:pt x="347" y="132"/>
                </a:cubicBezTo>
                <a:cubicBezTo>
                  <a:pt x="347" y="76"/>
                  <a:pt x="347" y="76"/>
                  <a:pt x="347" y="76"/>
                </a:cubicBezTo>
                <a:cubicBezTo>
                  <a:pt x="347" y="63"/>
                  <a:pt x="343" y="53"/>
                  <a:pt x="336" y="46"/>
                </a:cubicBezTo>
                <a:cubicBezTo>
                  <a:pt x="329" y="39"/>
                  <a:pt x="319" y="35"/>
                  <a:pt x="304" y="35"/>
                </a:cubicBezTo>
                <a:close/>
                <a:moveTo>
                  <a:pt x="321" y="98"/>
                </a:moveTo>
                <a:cubicBezTo>
                  <a:pt x="321" y="108"/>
                  <a:pt x="312" y="115"/>
                  <a:pt x="299" y="115"/>
                </a:cubicBezTo>
                <a:cubicBezTo>
                  <a:pt x="291" y="115"/>
                  <a:pt x="285" y="111"/>
                  <a:pt x="285" y="103"/>
                </a:cubicBezTo>
                <a:cubicBezTo>
                  <a:pt x="285" y="103"/>
                  <a:pt x="285" y="103"/>
                  <a:pt x="285" y="103"/>
                </a:cubicBezTo>
                <a:cubicBezTo>
                  <a:pt x="285" y="94"/>
                  <a:pt x="292" y="90"/>
                  <a:pt x="303" y="90"/>
                </a:cubicBezTo>
                <a:cubicBezTo>
                  <a:pt x="310" y="90"/>
                  <a:pt x="316" y="91"/>
                  <a:pt x="321" y="93"/>
                </a:cubicBezTo>
                <a:lnTo>
                  <a:pt x="321" y="98"/>
                </a:lnTo>
                <a:close/>
                <a:moveTo>
                  <a:pt x="457" y="11"/>
                </a:moveTo>
                <a:cubicBezTo>
                  <a:pt x="429" y="11"/>
                  <a:pt x="429" y="11"/>
                  <a:pt x="429" y="11"/>
                </a:cubicBezTo>
                <a:cubicBezTo>
                  <a:pt x="429" y="36"/>
                  <a:pt x="429" y="36"/>
                  <a:pt x="429" y="36"/>
                </a:cubicBezTo>
                <a:cubicBezTo>
                  <a:pt x="418" y="36"/>
                  <a:pt x="418" y="36"/>
                  <a:pt x="418" y="36"/>
                </a:cubicBezTo>
                <a:cubicBezTo>
                  <a:pt x="418" y="59"/>
                  <a:pt x="418" y="59"/>
                  <a:pt x="418" y="59"/>
                </a:cubicBezTo>
                <a:cubicBezTo>
                  <a:pt x="429" y="59"/>
                  <a:pt x="429" y="59"/>
                  <a:pt x="429" y="59"/>
                </a:cubicBezTo>
                <a:cubicBezTo>
                  <a:pt x="429" y="105"/>
                  <a:pt x="429" y="105"/>
                  <a:pt x="429" y="105"/>
                </a:cubicBezTo>
                <a:cubicBezTo>
                  <a:pt x="429" y="127"/>
                  <a:pt x="441" y="134"/>
                  <a:pt x="457" y="134"/>
                </a:cubicBezTo>
                <a:cubicBezTo>
                  <a:pt x="466" y="134"/>
                  <a:pt x="473" y="132"/>
                  <a:pt x="479" y="128"/>
                </a:cubicBezTo>
                <a:cubicBezTo>
                  <a:pt x="479" y="106"/>
                  <a:pt x="479" y="106"/>
                  <a:pt x="479" y="106"/>
                </a:cubicBezTo>
                <a:cubicBezTo>
                  <a:pt x="475" y="108"/>
                  <a:pt x="470" y="110"/>
                  <a:pt x="465" y="110"/>
                </a:cubicBezTo>
                <a:cubicBezTo>
                  <a:pt x="459" y="110"/>
                  <a:pt x="457" y="107"/>
                  <a:pt x="457" y="100"/>
                </a:cubicBezTo>
                <a:cubicBezTo>
                  <a:pt x="457" y="59"/>
                  <a:pt x="457" y="59"/>
                  <a:pt x="457" y="59"/>
                </a:cubicBezTo>
                <a:cubicBezTo>
                  <a:pt x="479" y="59"/>
                  <a:pt x="479" y="59"/>
                  <a:pt x="479" y="59"/>
                </a:cubicBezTo>
                <a:cubicBezTo>
                  <a:pt x="479" y="36"/>
                  <a:pt x="479" y="36"/>
                  <a:pt x="479" y="36"/>
                </a:cubicBezTo>
                <a:cubicBezTo>
                  <a:pt x="457" y="36"/>
                  <a:pt x="457" y="36"/>
                  <a:pt x="457" y="36"/>
                </a:cubicBezTo>
                <a:lnTo>
                  <a:pt x="457" y="11"/>
                </a:lnTo>
                <a:close/>
                <a:moveTo>
                  <a:pt x="382" y="55"/>
                </a:moveTo>
                <a:cubicBezTo>
                  <a:pt x="382" y="36"/>
                  <a:pt x="382" y="36"/>
                  <a:pt x="382" y="36"/>
                </a:cubicBezTo>
                <a:cubicBezTo>
                  <a:pt x="354" y="36"/>
                  <a:pt x="354" y="36"/>
                  <a:pt x="354" y="36"/>
                </a:cubicBezTo>
                <a:cubicBezTo>
                  <a:pt x="354" y="132"/>
                  <a:pt x="354" y="132"/>
                  <a:pt x="354" y="132"/>
                </a:cubicBezTo>
                <a:cubicBezTo>
                  <a:pt x="382" y="132"/>
                  <a:pt x="382" y="132"/>
                  <a:pt x="382" y="132"/>
                </a:cubicBezTo>
                <a:cubicBezTo>
                  <a:pt x="382" y="97"/>
                  <a:pt x="382" y="97"/>
                  <a:pt x="382" y="97"/>
                </a:cubicBezTo>
                <a:cubicBezTo>
                  <a:pt x="382" y="74"/>
                  <a:pt x="393" y="63"/>
                  <a:pt x="411" y="63"/>
                </a:cubicBezTo>
                <a:cubicBezTo>
                  <a:pt x="412" y="63"/>
                  <a:pt x="412" y="63"/>
                  <a:pt x="412" y="63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396" y="33"/>
                  <a:pt x="387" y="42"/>
                  <a:pt x="382" y="55"/>
                </a:cubicBezTo>
                <a:close/>
                <a:moveTo>
                  <a:pt x="1335" y="34"/>
                </a:moveTo>
                <a:cubicBezTo>
                  <a:pt x="1305" y="34"/>
                  <a:pt x="1283" y="56"/>
                  <a:pt x="1283" y="84"/>
                </a:cubicBezTo>
                <a:cubicBezTo>
                  <a:pt x="1283" y="84"/>
                  <a:pt x="1283" y="84"/>
                  <a:pt x="1283" y="84"/>
                </a:cubicBezTo>
                <a:cubicBezTo>
                  <a:pt x="1283" y="112"/>
                  <a:pt x="1305" y="134"/>
                  <a:pt x="1335" y="134"/>
                </a:cubicBezTo>
                <a:cubicBezTo>
                  <a:pt x="1365" y="134"/>
                  <a:pt x="1387" y="112"/>
                  <a:pt x="1387" y="84"/>
                </a:cubicBezTo>
                <a:cubicBezTo>
                  <a:pt x="1387" y="84"/>
                  <a:pt x="1387" y="84"/>
                  <a:pt x="1387" y="84"/>
                </a:cubicBezTo>
                <a:cubicBezTo>
                  <a:pt x="1387" y="56"/>
                  <a:pt x="1365" y="34"/>
                  <a:pt x="1335" y="34"/>
                </a:cubicBezTo>
                <a:close/>
                <a:moveTo>
                  <a:pt x="1360" y="84"/>
                </a:moveTo>
                <a:cubicBezTo>
                  <a:pt x="1360" y="99"/>
                  <a:pt x="1351" y="111"/>
                  <a:pt x="1335" y="111"/>
                </a:cubicBezTo>
                <a:cubicBezTo>
                  <a:pt x="1320" y="111"/>
                  <a:pt x="1310" y="98"/>
                  <a:pt x="1310" y="84"/>
                </a:cubicBezTo>
                <a:cubicBezTo>
                  <a:pt x="1310" y="84"/>
                  <a:pt x="1310" y="84"/>
                  <a:pt x="1310" y="84"/>
                </a:cubicBezTo>
                <a:cubicBezTo>
                  <a:pt x="1310" y="70"/>
                  <a:pt x="1319" y="58"/>
                  <a:pt x="1335" y="58"/>
                </a:cubicBezTo>
                <a:cubicBezTo>
                  <a:pt x="1350" y="58"/>
                  <a:pt x="1360" y="70"/>
                  <a:pt x="1360" y="84"/>
                </a:cubicBezTo>
                <a:close/>
                <a:moveTo>
                  <a:pt x="1834" y="55"/>
                </a:moveTo>
                <a:cubicBezTo>
                  <a:pt x="1834" y="36"/>
                  <a:pt x="1834" y="36"/>
                  <a:pt x="1834" y="36"/>
                </a:cubicBezTo>
                <a:cubicBezTo>
                  <a:pt x="1807" y="36"/>
                  <a:pt x="1807" y="36"/>
                  <a:pt x="1807" y="36"/>
                </a:cubicBezTo>
                <a:cubicBezTo>
                  <a:pt x="1807" y="132"/>
                  <a:pt x="1807" y="132"/>
                  <a:pt x="1807" y="132"/>
                </a:cubicBezTo>
                <a:cubicBezTo>
                  <a:pt x="1834" y="132"/>
                  <a:pt x="1834" y="132"/>
                  <a:pt x="1834" y="132"/>
                </a:cubicBezTo>
                <a:cubicBezTo>
                  <a:pt x="1834" y="97"/>
                  <a:pt x="1834" y="97"/>
                  <a:pt x="1834" y="97"/>
                </a:cubicBezTo>
                <a:cubicBezTo>
                  <a:pt x="1834" y="74"/>
                  <a:pt x="1845" y="63"/>
                  <a:pt x="1863" y="63"/>
                </a:cubicBezTo>
                <a:cubicBezTo>
                  <a:pt x="1865" y="63"/>
                  <a:pt x="1865" y="63"/>
                  <a:pt x="1865" y="63"/>
                </a:cubicBezTo>
                <a:cubicBezTo>
                  <a:pt x="1865" y="34"/>
                  <a:pt x="1865" y="34"/>
                  <a:pt x="1865" y="34"/>
                </a:cubicBezTo>
                <a:cubicBezTo>
                  <a:pt x="1848" y="33"/>
                  <a:pt x="1839" y="42"/>
                  <a:pt x="1834" y="55"/>
                </a:cubicBezTo>
                <a:close/>
                <a:moveTo>
                  <a:pt x="1748" y="34"/>
                </a:moveTo>
                <a:cubicBezTo>
                  <a:pt x="1718" y="34"/>
                  <a:pt x="1696" y="56"/>
                  <a:pt x="1696" y="84"/>
                </a:cubicBezTo>
                <a:cubicBezTo>
                  <a:pt x="1696" y="84"/>
                  <a:pt x="1696" y="84"/>
                  <a:pt x="1696" y="84"/>
                </a:cubicBezTo>
                <a:cubicBezTo>
                  <a:pt x="1696" y="112"/>
                  <a:pt x="1718" y="134"/>
                  <a:pt x="1748" y="134"/>
                </a:cubicBezTo>
                <a:cubicBezTo>
                  <a:pt x="1778" y="134"/>
                  <a:pt x="1800" y="112"/>
                  <a:pt x="1800" y="84"/>
                </a:cubicBezTo>
                <a:cubicBezTo>
                  <a:pt x="1800" y="84"/>
                  <a:pt x="1800" y="84"/>
                  <a:pt x="1800" y="84"/>
                </a:cubicBezTo>
                <a:cubicBezTo>
                  <a:pt x="1800" y="56"/>
                  <a:pt x="1778" y="34"/>
                  <a:pt x="1748" y="34"/>
                </a:cubicBezTo>
                <a:close/>
                <a:moveTo>
                  <a:pt x="1773" y="84"/>
                </a:moveTo>
                <a:cubicBezTo>
                  <a:pt x="1773" y="99"/>
                  <a:pt x="1764" y="111"/>
                  <a:pt x="1748" y="111"/>
                </a:cubicBezTo>
                <a:cubicBezTo>
                  <a:pt x="1733" y="111"/>
                  <a:pt x="1723" y="98"/>
                  <a:pt x="1723" y="84"/>
                </a:cubicBezTo>
                <a:cubicBezTo>
                  <a:pt x="1723" y="84"/>
                  <a:pt x="1723" y="84"/>
                  <a:pt x="1723" y="84"/>
                </a:cubicBezTo>
                <a:cubicBezTo>
                  <a:pt x="1723" y="70"/>
                  <a:pt x="1732" y="58"/>
                  <a:pt x="1748" y="58"/>
                </a:cubicBezTo>
                <a:cubicBezTo>
                  <a:pt x="1763" y="58"/>
                  <a:pt x="1773" y="70"/>
                  <a:pt x="1773" y="84"/>
                </a:cubicBezTo>
                <a:close/>
                <a:moveTo>
                  <a:pt x="1465" y="48"/>
                </a:moveTo>
                <a:cubicBezTo>
                  <a:pt x="1458" y="40"/>
                  <a:pt x="1449" y="34"/>
                  <a:pt x="1434" y="34"/>
                </a:cubicBezTo>
                <a:cubicBezTo>
                  <a:pt x="1412" y="34"/>
                  <a:pt x="1391" y="50"/>
                  <a:pt x="1391" y="79"/>
                </a:cubicBezTo>
                <a:cubicBezTo>
                  <a:pt x="1391" y="79"/>
                  <a:pt x="1391" y="79"/>
                  <a:pt x="1391" y="79"/>
                </a:cubicBezTo>
                <a:cubicBezTo>
                  <a:pt x="1391" y="108"/>
                  <a:pt x="1412" y="124"/>
                  <a:pt x="1434" y="124"/>
                </a:cubicBezTo>
                <a:cubicBezTo>
                  <a:pt x="1448" y="124"/>
                  <a:pt x="1457" y="118"/>
                  <a:pt x="1465" y="109"/>
                </a:cubicBezTo>
                <a:cubicBezTo>
                  <a:pt x="1465" y="113"/>
                  <a:pt x="1465" y="113"/>
                  <a:pt x="1465" y="113"/>
                </a:cubicBezTo>
                <a:cubicBezTo>
                  <a:pt x="1465" y="130"/>
                  <a:pt x="1457" y="139"/>
                  <a:pt x="1438" y="139"/>
                </a:cubicBezTo>
                <a:cubicBezTo>
                  <a:pt x="1425" y="139"/>
                  <a:pt x="1415" y="136"/>
                  <a:pt x="1405" y="131"/>
                </a:cubicBezTo>
                <a:cubicBezTo>
                  <a:pt x="1396" y="151"/>
                  <a:pt x="1396" y="151"/>
                  <a:pt x="1396" y="151"/>
                </a:cubicBezTo>
                <a:cubicBezTo>
                  <a:pt x="1408" y="158"/>
                  <a:pt x="1423" y="161"/>
                  <a:pt x="1439" y="161"/>
                </a:cubicBezTo>
                <a:cubicBezTo>
                  <a:pt x="1457" y="161"/>
                  <a:pt x="1471" y="157"/>
                  <a:pt x="1480" y="148"/>
                </a:cubicBezTo>
                <a:cubicBezTo>
                  <a:pt x="1488" y="140"/>
                  <a:pt x="1492" y="128"/>
                  <a:pt x="1492" y="110"/>
                </a:cubicBezTo>
                <a:cubicBezTo>
                  <a:pt x="1492" y="36"/>
                  <a:pt x="1492" y="36"/>
                  <a:pt x="1492" y="36"/>
                </a:cubicBezTo>
                <a:cubicBezTo>
                  <a:pt x="1465" y="36"/>
                  <a:pt x="1465" y="36"/>
                  <a:pt x="1465" y="36"/>
                </a:cubicBezTo>
                <a:lnTo>
                  <a:pt x="1465" y="48"/>
                </a:lnTo>
                <a:close/>
                <a:moveTo>
                  <a:pt x="1465" y="79"/>
                </a:moveTo>
                <a:cubicBezTo>
                  <a:pt x="1465" y="92"/>
                  <a:pt x="1455" y="102"/>
                  <a:pt x="1442" y="102"/>
                </a:cubicBezTo>
                <a:cubicBezTo>
                  <a:pt x="1429" y="102"/>
                  <a:pt x="1419" y="93"/>
                  <a:pt x="1419" y="79"/>
                </a:cubicBezTo>
                <a:cubicBezTo>
                  <a:pt x="1419" y="79"/>
                  <a:pt x="1419" y="79"/>
                  <a:pt x="1419" y="79"/>
                </a:cubicBezTo>
                <a:cubicBezTo>
                  <a:pt x="1419" y="66"/>
                  <a:pt x="1429" y="57"/>
                  <a:pt x="1442" y="57"/>
                </a:cubicBezTo>
                <a:cubicBezTo>
                  <a:pt x="1455" y="57"/>
                  <a:pt x="1465" y="66"/>
                  <a:pt x="1465" y="79"/>
                </a:cubicBezTo>
                <a:close/>
                <a:moveTo>
                  <a:pt x="1697" y="37"/>
                </a:moveTo>
                <a:cubicBezTo>
                  <a:pt x="1675" y="37"/>
                  <a:pt x="1675" y="37"/>
                  <a:pt x="1675" y="37"/>
                </a:cubicBezTo>
                <a:cubicBezTo>
                  <a:pt x="1675" y="33"/>
                  <a:pt x="1675" y="33"/>
                  <a:pt x="1675" y="33"/>
                </a:cubicBezTo>
                <a:cubicBezTo>
                  <a:pt x="1675" y="26"/>
                  <a:pt x="1678" y="23"/>
                  <a:pt x="1684" y="23"/>
                </a:cubicBezTo>
                <a:cubicBezTo>
                  <a:pt x="1689" y="23"/>
                  <a:pt x="1693" y="24"/>
                  <a:pt x="1697" y="25"/>
                </a:cubicBezTo>
                <a:cubicBezTo>
                  <a:pt x="1697" y="2"/>
                  <a:pt x="1697" y="2"/>
                  <a:pt x="1697" y="2"/>
                </a:cubicBezTo>
                <a:cubicBezTo>
                  <a:pt x="1692" y="1"/>
                  <a:pt x="1686" y="0"/>
                  <a:pt x="1677" y="0"/>
                </a:cubicBezTo>
                <a:cubicBezTo>
                  <a:pt x="1668" y="0"/>
                  <a:pt x="1660" y="2"/>
                  <a:pt x="1655" y="7"/>
                </a:cubicBezTo>
                <a:cubicBezTo>
                  <a:pt x="1650" y="12"/>
                  <a:pt x="1648" y="20"/>
                  <a:pt x="1648" y="31"/>
                </a:cubicBezTo>
                <a:cubicBezTo>
                  <a:pt x="1648" y="37"/>
                  <a:pt x="1648" y="37"/>
                  <a:pt x="1648" y="37"/>
                </a:cubicBezTo>
                <a:cubicBezTo>
                  <a:pt x="1636" y="37"/>
                  <a:pt x="1636" y="37"/>
                  <a:pt x="1636" y="37"/>
                </a:cubicBezTo>
                <a:cubicBezTo>
                  <a:pt x="1636" y="59"/>
                  <a:pt x="1636" y="59"/>
                  <a:pt x="1636" y="59"/>
                </a:cubicBezTo>
                <a:cubicBezTo>
                  <a:pt x="1648" y="59"/>
                  <a:pt x="1648" y="59"/>
                  <a:pt x="1648" y="59"/>
                </a:cubicBezTo>
                <a:cubicBezTo>
                  <a:pt x="1648" y="132"/>
                  <a:pt x="1648" y="132"/>
                  <a:pt x="1648" y="132"/>
                </a:cubicBezTo>
                <a:cubicBezTo>
                  <a:pt x="1675" y="132"/>
                  <a:pt x="1675" y="132"/>
                  <a:pt x="1675" y="132"/>
                </a:cubicBezTo>
                <a:cubicBezTo>
                  <a:pt x="1675" y="59"/>
                  <a:pt x="1675" y="59"/>
                  <a:pt x="1675" y="59"/>
                </a:cubicBezTo>
                <a:cubicBezTo>
                  <a:pt x="1697" y="59"/>
                  <a:pt x="1697" y="59"/>
                  <a:pt x="1697" y="59"/>
                </a:cubicBezTo>
                <a:lnTo>
                  <a:pt x="1697" y="37"/>
                </a:lnTo>
                <a:close/>
                <a:moveTo>
                  <a:pt x="1548" y="101"/>
                </a:moveTo>
                <a:cubicBezTo>
                  <a:pt x="1526" y="36"/>
                  <a:pt x="1526" y="36"/>
                  <a:pt x="1526" y="36"/>
                </a:cubicBezTo>
                <a:cubicBezTo>
                  <a:pt x="1497" y="36"/>
                  <a:pt x="1497" y="36"/>
                  <a:pt x="1497" y="36"/>
                </a:cubicBezTo>
                <a:cubicBezTo>
                  <a:pt x="1535" y="132"/>
                  <a:pt x="1535" y="132"/>
                  <a:pt x="1535" y="132"/>
                </a:cubicBezTo>
                <a:cubicBezTo>
                  <a:pt x="1532" y="137"/>
                  <a:pt x="1530" y="139"/>
                  <a:pt x="1525" y="139"/>
                </a:cubicBezTo>
                <a:cubicBezTo>
                  <a:pt x="1521" y="139"/>
                  <a:pt x="1517" y="137"/>
                  <a:pt x="1513" y="135"/>
                </a:cubicBezTo>
                <a:cubicBezTo>
                  <a:pt x="1504" y="155"/>
                  <a:pt x="1504" y="155"/>
                  <a:pt x="1504" y="155"/>
                </a:cubicBezTo>
                <a:cubicBezTo>
                  <a:pt x="1511" y="159"/>
                  <a:pt x="1519" y="161"/>
                  <a:pt x="1528" y="161"/>
                </a:cubicBezTo>
                <a:cubicBezTo>
                  <a:pt x="1545" y="161"/>
                  <a:pt x="1553" y="154"/>
                  <a:pt x="1560" y="134"/>
                </a:cubicBezTo>
                <a:cubicBezTo>
                  <a:pt x="1597" y="36"/>
                  <a:pt x="1597" y="36"/>
                  <a:pt x="1597" y="36"/>
                </a:cubicBezTo>
                <a:cubicBezTo>
                  <a:pt x="1569" y="36"/>
                  <a:pt x="1569" y="36"/>
                  <a:pt x="1569" y="36"/>
                </a:cubicBezTo>
                <a:lnTo>
                  <a:pt x="1548" y="101"/>
                </a:lnTo>
                <a:close/>
                <a:moveTo>
                  <a:pt x="1008" y="34"/>
                </a:moveTo>
                <a:cubicBezTo>
                  <a:pt x="994" y="34"/>
                  <a:pt x="986" y="41"/>
                  <a:pt x="980" y="49"/>
                </a:cubicBezTo>
                <a:cubicBezTo>
                  <a:pt x="980" y="1"/>
                  <a:pt x="980" y="1"/>
                  <a:pt x="980" y="1"/>
                </a:cubicBezTo>
                <a:cubicBezTo>
                  <a:pt x="952" y="1"/>
                  <a:pt x="952" y="1"/>
                  <a:pt x="952" y="1"/>
                </a:cubicBezTo>
                <a:cubicBezTo>
                  <a:pt x="952" y="132"/>
                  <a:pt x="952" y="132"/>
                  <a:pt x="952" y="132"/>
                </a:cubicBezTo>
                <a:cubicBezTo>
                  <a:pt x="980" y="132"/>
                  <a:pt x="980" y="132"/>
                  <a:pt x="980" y="132"/>
                </a:cubicBezTo>
                <a:cubicBezTo>
                  <a:pt x="980" y="78"/>
                  <a:pt x="980" y="78"/>
                  <a:pt x="980" y="78"/>
                </a:cubicBezTo>
                <a:cubicBezTo>
                  <a:pt x="980" y="65"/>
                  <a:pt x="986" y="59"/>
                  <a:pt x="997" y="59"/>
                </a:cubicBezTo>
                <a:cubicBezTo>
                  <a:pt x="1007" y="59"/>
                  <a:pt x="1013" y="65"/>
                  <a:pt x="1013" y="78"/>
                </a:cubicBezTo>
                <a:cubicBezTo>
                  <a:pt x="1013" y="132"/>
                  <a:pt x="1013" y="132"/>
                  <a:pt x="1013" y="132"/>
                </a:cubicBezTo>
                <a:cubicBezTo>
                  <a:pt x="1040" y="132"/>
                  <a:pt x="1040" y="132"/>
                  <a:pt x="1040" y="132"/>
                </a:cubicBezTo>
                <a:cubicBezTo>
                  <a:pt x="1040" y="70"/>
                  <a:pt x="1040" y="70"/>
                  <a:pt x="1040" y="70"/>
                </a:cubicBezTo>
                <a:cubicBezTo>
                  <a:pt x="1040" y="48"/>
                  <a:pt x="1028" y="34"/>
                  <a:pt x="1008" y="34"/>
                </a:cubicBezTo>
                <a:close/>
                <a:moveTo>
                  <a:pt x="1250" y="132"/>
                </a:moveTo>
                <a:cubicBezTo>
                  <a:pt x="1278" y="132"/>
                  <a:pt x="1278" y="132"/>
                  <a:pt x="1278" y="132"/>
                </a:cubicBezTo>
                <a:cubicBezTo>
                  <a:pt x="1278" y="1"/>
                  <a:pt x="1278" y="1"/>
                  <a:pt x="1278" y="1"/>
                </a:cubicBezTo>
                <a:cubicBezTo>
                  <a:pt x="1250" y="1"/>
                  <a:pt x="1250" y="1"/>
                  <a:pt x="1250" y="1"/>
                </a:cubicBezTo>
                <a:lnTo>
                  <a:pt x="1250" y="132"/>
                </a:lnTo>
                <a:close/>
                <a:moveTo>
                  <a:pt x="1103" y="34"/>
                </a:moveTo>
                <a:cubicBezTo>
                  <a:pt x="1089" y="34"/>
                  <a:pt x="1081" y="41"/>
                  <a:pt x="1075" y="49"/>
                </a:cubicBezTo>
                <a:cubicBezTo>
                  <a:pt x="1075" y="36"/>
                  <a:pt x="1075" y="36"/>
                  <a:pt x="1075" y="36"/>
                </a:cubicBezTo>
                <a:cubicBezTo>
                  <a:pt x="1047" y="36"/>
                  <a:pt x="1047" y="36"/>
                  <a:pt x="1047" y="36"/>
                </a:cubicBezTo>
                <a:cubicBezTo>
                  <a:pt x="1047" y="132"/>
                  <a:pt x="1047" y="132"/>
                  <a:pt x="1047" y="132"/>
                </a:cubicBezTo>
                <a:cubicBezTo>
                  <a:pt x="1075" y="132"/>
                  <a:pt x="1075" y="132"/>
                  <a:pt x="1075" y="132"/>
                </a:cubicBezTo>
                <a:cubicBezTo>
                  <a:pt x="1075" y="78"/>
                  <a:pt x="1075" y="78"/>
                  <a:pt x="1075" y="78"/>
                </a:cubicBezTo>
                <a:cubicBezTo>
                  <a:pt x="1075" y="65"/>
                  <a:pt x="1081" y="59"/>
                  <a:pt x="1092" y="59"/>
                </a:cubicBezTo>
                <a:cubicBezTo>
                  <a:pt x="1102" y="59"/>
                  <a:pt x="1108" y="65"/>
                  <a:pt x="1108" y="78"/>
                </a:cubicBezTo>
                <a:cubicBezTo>
                  <a:pt x="1108" y="132"/>
                  <a:pt x="1108" y="132"/>
                  <a:pt x="1108" y="132"/>
                </a:cubicBezTo>
                <a:cubicBezTo>
                  <a:pt x="1135" y="132"/>
                  <a:pt x="1135" y="132"/>
                  <a:pt x="1135" y="132"/>
                </a:cubicBezTo>
                <a:cubicBezTo>
                  <a:pt x="1135" y="70"/>
                  <a:pt x="1135" y="70"/>
                  <a:pt x="1135" y="70"/>
                </a:cubicBezTo>
                <a:cubicBezTo>
                  <a:pt x="1135" y="48"/>
                  <a:pt x="1123" y="34"/>
                  <a:pt x="1103" y="34"/>
                </a:cubicBezTo>
                <a:close/>
                <a:moveTo>
                  <a:pt x="910" y="111"/>
                </a:moveTo>
                <a:cubicBezTo>
                  <a:pt x="895" y="111"/>
                  <a:pt x="885" y="99"/>
                  <a:pt x="885" y="84"/>
                </a:cubicBezTo>
                <a:cubicBezTo>
                  <a:pt x="885" y="84"/>
                  <a:pt x="885" y="84"/>
                  <a:pt x="885" y="84"/>
                </a:cubicBezTo>
                <a:cubicBezTo>
                  <a:pt x="885" y="70"/>
                  <a:pt x="895" y="58"/>
                  <a:pt x="909" y="58"/>
                </a:cubicBezTo>
                <a:cubicBezTo>
                  <a:pt x="918" y="58"/>
                  <a:pt x="925" y="62"/>
                  <a:pt x="931" y="68"/>
                </a:cubicBezTo>
                <a:cubicBezTo>
                  <a:pt x="947" y="50"/>
                  <a:pt x="947" y="50"/>
                  <a:pt x="947" y="50"/>
                </a:cubicBezTo>
                <a:cubicBezTo>
                  <a:pt x="938" y="40"/>
                  <a:pt x="927" y="34"/>
                  <a:pt x="909" y="34"/>
                </a:cubicBezTo>
                <a:cubicBezTo>
                  <a:pt x="880" y="34"/>
                  <a:pt x="859" y="57"/>
                  <a:pt x="859" y="84"/>
                </a:cubicBezTo>
                <a:cubicBezTo>
                  <a:pt x="859" y="84"/>
                  <a:pt x="859" y="84"/>
                  <a:pt x="859" y="84"/>
                </a:cubicBezTo>
                <a:cubicBezTo>
                  <a:pt x="859" y="112"/>
                  <a:pt x="880" y="134"/>
                  <a:pt x="909" y="134"/>
                </a:cubicBezTo>
                <a:cubicBezTo>
                  <a:pt x="928" y="134"/>
                  <a:pt x="939" y="127"/>
                  <a:pt x="948" y="117"/>
                </a:cubicBezTo>
                <a:cubicBezTo>
                  <a:pt x="932" y="100"/>
                  <a:pt x="932" y="100"/>
                  <a:pt x="932" y="100"/>
                </a:cubicBezTo>
                <a:cubicBezTo>
                  <a:pt x="925" y="107"/>
                  <a:pt x="919" y="111"/>
                  <a:pt x="910" y="111"/>
                </a:cubicBezTo>
                <a:close/>
                <a:moveTo>
                  <a:pt x="1945" y="35"/>
                </a:moveTo>
                <a:cubicBezTo>
                  <a:pt x="1929" y="35"/>
                  <a:pt x="1918" y="38"/>
                  <a:pt x="1908" y="42"/>
                </a:cubicBezTo>
                <a:cubicBezTo>
                  <a:pt x="1915" y="63"/>
                  <a:pt x="1915" y="63"/>
                  <a:pt x="1915" y="63"/>
                </a:cubicBezTo>
                <a:cubicBezTo>
                  <a:pt x="1923" y="60"/>
                  <a:pt x="1931" y="58"/>
                  <a:pt x="1941" y="58"/>
                </a:cubicBezTo>
                <a:cubicBezTo>
                  <a:pt x="1955" y="58"/>
                  <a:pt x="1962" y="64"/>
                  <a:pt x="1962" y="76"/>
                </a:cubicBezTo>
                <a:cubicBezTo>
                  <a:pt x="1962" y="77"/>
                  <a:pt x="1962" y="77"/>
                  <a:pt x="1962" y="77"/>
                </a:cubicBezTo>
                <a:cubicBezTo>
                  <a:pt x="1955" y="75"/>
                  <a:pt x="1948" y="73"/>
                  <a:pt x="1938" y="73"/>
                </a:cubicBezTo>
                <a:cubicBezTo>
                  <a:pt x="1915" y="73"/>
                  <a:pt x="1899" y="83"/>
                  <a:pt x="1899" y="104"/>
                </a:cubicBezTo>
                <a:cubicBezTo>
                  <a:pt x="1899" y="104"/>
                  <a:pt x="1899" y="104"/>
                  <a:pt x="1899" y="104"/>
                </a:cubicBezTo>
                <a:cubicBezTo>
                  <a:pt x="1899" y="123"/>
                  <a:pt x="1914" y="134"/>
                  <a:pt x="1932" y="134"/>
                </a:cubicBezTo>
                <a:cubicBezTo>
                  <a:pt x="1946" y="134"/>
                  <a:pt x="1955" y="129"/>
                  <a:pt x="1962" y="122"/>
                </a:cubicBezTo>
                <a:cubicBezTo>
                  <a:pt x="1962" y="132"/>
                  <a:pt x="1962" y="132"/>
                  <a:pt x="1962" y="132"/>
                </a:cubicBezTo>
                <a:cubicBezTo>
                  <a:pt x="1988" y="132"/>
                  <a:pt x="1988" y="132"/>
                  <a:pt x="1988" y="132"/>
                </a:cubicBezTo>
                <a:cubicBezTo>
                  <a:pt x="1988" y="76"/>
                  <a:pt x="1988" y="76"/>
                  <a:pt x="1988" y="76"/>
                </a:cubicBezTo>
                <a:cubicBezTo>
                  <a:pt x="1988" y="63"/>
                  <a:pt x="1985" y="53"/>
                  <a:pt x="1978" y="46"/>
                </a:cubicBezTo>
                <a:cubicBezTo>
                  <a:pt x="1971" y="39"/>
                  <a:pt x="1960" y="35"/>
                  <a:pt x="1945" y="35"/>
                </a:cubicBezTo>
                <a:close/>
                <a:moveTo>
                  <a:pt x="1962" y="98"/>
                </a:moveTo>
                <a:cubicBezTo>
                  <a:pt x="1962" y="108"/>
                  <a:pt x="1953" y="115"/>
                  <a:pt x="1941" y="115"/>
                </a:cubicBezTo>
                <a:cubicBezTo>
                  <a:pt x="1932" y="115"/>
                  <a:pt x="1926" y="111"/>
                  <a:pt x="1926" y="103"/>
                </a:cubicBezTo>
                <a:cubicBezTo>
                  <a:pt x="1926" y="103"/>
                  <a:pt x="1926" y="103"/>
                  <a:pt x="1926" y="103"/>
                </a:cubicBezTo>
                <a:cubicBezTo>
                  <a:pt x="1926" y="94"/>
                  <a:pt x="1933" y="90"/>
                  <a:pt x="1945" y="90"/>
                </a:cubicBezTo>
                <a:cubicBezTo>
                  <a:pt x="1951" y="90"/>
                  <a:pt x="1957" y="91"/>
                  <a:pt x="1962" y="93"/>
                </a:cubicBezTo>
                <a:lnTo>
                  <a:pt x="1962" y="98"/>
                </a:lnTo>
                <a:close/>
                <a:moveTo>
                  <a:pt x="1193" y="34"/>
                </a:moveTo>
                <a:cubicBezTo>
                  <a:pt x="1163" y="34"/>
                  <a:pt x="1141" y="56"/>
                  <a:pt x="1141" y="84"/>
                </a:cubicBezTo>
                <a:cubicBezTo>
                  <a:pt x="1141" y="84"/>
                  <a:pt x="1141" y="84"/>
                  <a:pt x="1141" y="84"/>
                </a:cubicBezTo>
                <a:cubicBezTo>
                  <a:pt x="1141" y="112"/>
                  <a:pt x="1163" y="134"/>
                  <a:pt x="1193" y="134"/>
                </a:cubicBezTo>
                <a:cubicBezTo>
                  <a:pt x="1223" y="134"/>
                  <a:pt x="1245" y="112"/>
                  <a:pt x="1245" y="84"/>
                </a:cubicBezTo>
                <a:cubicBezTo>
                  <a:pt x="1245" y="84"/>
                  <a:pt x="1245" y="84"/>
                  <a:pt x="1245" y="84"/>
                </a:cubicBezTo>
                <a:cubicBezTo>
                  <a:pt x="1245" y="56"/>
                  <a:pt x="1223" y="34"/>
                  <a:pt x="1193" y="34"/>
                </a:cubicBezTo>
                <a:close/>
                <a:moveTo>
                  <a:pt x="1218" y="84"/>
                </a:moveTo>
                <a:cubicBezTo>
                  <a:pt x="1218" y="99"/>
                  <a:pt x="1209" y="111"/>
                  <a:pt x="1193" y="111"/>
                </a:cubicBezTo>
                <a:cubicBezTo>
                  <a:pt x="1178" y="111"/>
                  <a:pt x="1168" y="98"/>
                  <a:pt x="1168" y="84"/>
                </a:cubicBezTo>
                <a:cubicBezTo>
                  <a:pt x="1168" y="84"/>
                  <a:pt x="1168" y="84"/>
                  <a:pt x="1168" y="84"/>
                </a:cubicBezTo>
                <a:cubicBezTo>
                  <a:pt x="1168" y="70"/>
                  <a:pt x="1177" y="58"/>
                  <a:pt x="1193" y="58"/>
                </a:cubicBezTo>
                <a:cubicBezTo>
                  <a:pt x="1208" y="58"/>
                  <a:pt x="1218" y="70"/>
                  <a:pt x="1218" y="84"/>
                </a:cubicBezTo>
                <a:close/>
              </a:path>
            </a:pathLst>
          </a:custGeom>
          <a:gradFill flip="none" rotWithShape="1">
            <a:gsLst>
              <a:gs pos="0">
                <a:srgbClr val="7C55A3"/>
              </a:gs>
              <a:gs pos="33000">
                <a:srgbClr val="4C8AC8"/>
              </a:gs>
              <a:gs pos="67000">
                <a:srgbClr val="47B98E"/>
              </a:gs>
              <a:gs pos="100000">
                <a:srgbClr val="64B95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8760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307593"/>
            <a:ext cx="11073384" cy="49195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97577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75767"/>
            <a:ext cx="11073384" cy="4651413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899112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369451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7933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72767"/>
            <a:ext cx="11073384" cy="4654413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57784" y="896112"/>
            <a:ext cx="11073384" cy="29260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392616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9453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307592"/>
            <a:ext cx="5378958" cy="491958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307592"/>
            <a:ext cx="5378958" cy="491958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5132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307592"/>
            <a:ext cx="5378958" cy="491958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307592"/>
            <a:ext cx="5378958" cy="491958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7999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307593"/>
            <a:ext cx="3474720" cy="49195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 bwMode="gray">
          <a:xfrm>
            <a:off x="4347972" y="1307593"/>
            <a:ext cx="3474720" cy="49195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 bwMode="gray">
          <a:xfrm>
            <a:off x="8147304" y="1307593"/>
            <a:ext cx="3474720" cy="49195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635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307593"/>
            <a:ext cx="3474720" cy="49195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 bwMode="gray">
          <a:xfrm>
            <a:off x="4347972" y="1307593"/>
            <a:ext cx="3474720" cy="49195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 bwMode="gray">
          <a:xfrm>
            <a:off x="8147304" y="1307593"/>
            <a:ext cx="3474720" cy="491958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3" name="Rectangle 12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59108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6036718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307592"/>
            <a:ext cx="6036718" cy="491958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559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6036718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307592"/>
            <a:ext cx="6036718" cy="491958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21" name="Rectangle 20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49621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061791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5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1" strike="noStrike" spc="-150" baseline="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Photo plus</a:t>
            </a:r>
            <a:br>
              <a:rPr lang="en-US" dirty="0"/>
            </a:br>
            <a:r>
              <a:rPr lang="en-US" dirty="0"/>
              <a:t>statement</a:t>
            </a:r>
            <a:br>
              <a:rPr lang="en-US" dirty="0"/>
            </a:br>
            <a:r>
              <a:rPr lang="en-US" dirty="0"/>
              <a:t>layout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1" y="2943638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8426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1682496"/>
            <a:ext cx="9960236" cy="2898648"/>
          </a:xfrm>
          <a:prstGeom prst="rect">
            <a:avLst/>
          </a:prstGeom>
        </p:spPr>
        <p:txBody>
          <a:bodyPr lIns="0" tIns="0" rIns="121899" bIns="0" anchor="b" anchorCtr="0"/>
          <a:lstStyle>
            <a:lvl1pPr marL="0" algn="l" defTabSz="1218987" rtl="0" eaLnBrk="1" latinLnBrk="0" hangingPunct="1">
              <a:lnSpc>
                <a:spcPts val="68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718304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| Date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0FCEFF-7702-4B0E-948D-7E37B6A4478F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>
            <a:off x="9855467" y="2024677"/>
            <a:ext cx="3499241" cy="1167475"/>
            <a:chOff x="547688" y="952500"/>
            <a:chExt cx="12190413" cy="40671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2C7185-76FD-4187-919A-25A3BADA4C3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gradFill flip="none" rotWithShape="1">
              <a:gsLst>
                <a:gs pos="0">
                  <a:srgbClr val="7C55A3"/>
                </a:gs>
                <a:gs pos="33000">
                  <a:srgbClr val="4C8AC8"/>
                </a:gs>
                <a:gs pos="67000">
                  <a:srgbClr val="47B98E"/>
                </a:gs>
                <a:gs pos="100000">
                  <a:srgbClr val="64B951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44F2D33-776A-4BB3-B1AA-62CB8D380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25A57CA-E6B6-4485-835D-0514A4A9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983D725-9822-46DD-8CD5-54531CAF8C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CC97943-BF3A-4904-AD5E-6CFC9FD87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3B185A1-AEB4-48E4-A650-C4E852BDB0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77586AC-5A01-4830-952E-837A7F96ED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Freeform 5">
            <a:extLst>
              <a:ext uri="{FF2B5EF4-FFF2-40B4-BE49-F238E27FC236}">
                <a16:creationId xmlns:a16="http://schemas.microsoft.com/office/drawing/2014/main" id="{7236D2EB-FA01-4115-A656-FC750463446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8640" y="858794"/>
            <a:ext cx="3941064" cy="312470"/>
          </a:xfrm>
          <a:custGeom>
            <a:avLst/>
            <a:gdLst>
              <a:gd name="T0" fmla="*/ 557 w 2065"/>
              <a:gd name="T1" fmla="*/ 102 h 161"/>
              <a:gd name="T2" fmla="*/ 510 w 2065"/>
              <a:gd name="T3" fmla="*/ 76 h 161"/>
              <a:gd name="T4" fmla="*/ 583 w 2065"/>
              <a:gd name="T5" fmla="*/ 36 h 161"/>
              <a:gd name="T6" fmla="*/ 641 w 2065"/>
              <a:gd name="T7" fmla="*/ 34 h 161"/>
              <a:gd name="T8" fmla="*/ 2038 w 2065"/>
              <a:gd name="T9" fmla="*/ 1 h 161"/>
              <a:gd name="T10" fmla="*/ 706 w 2065"/>
              <a:gd name="T11" fmla="*/ 59 h 161"/>
              <a:gd name="T12" fmla="*/ 733 w 2065"/>
              <a:gd name="T13" fmla="*/ 100 h 161"/>
              <a:gd name="T14" fmla="*/ 1999 w 2065"/>
              <a:gd name="T15" fmla="*/ 132 h 161"/>
              <a:gd name="T16" fmla="*/ 760 w 2065"/>
              <a:gd name="T17" fmla="*/ 84 h 161"/>
              <a:gd name="T18" fmla="*/ 787 w 2065"/>
              <a:gd name="T19" fmla="*/ 93 h 161"/>
              <a:gd name="T20" fmla="*/ 828 w 2065"/>
              <a:gd name="T21" fmla="*/ 76 h 161"/>
              <a:gd name="T22" fmla="*/ 133 w 2065"/>
              <a:gd name="T23" fmla="*/ 36 h 161"/>
              <a:gd name="T24" fmla="*/ 166 w 2065"/>
              <a:gd name="T25" fmla="*/ 78 h 161"/>
              <a:gd name="T26" fmla="*/ 225 w 2065"/>
              <a:gd name="T27" fmla="*/ 132 h 161"/>
              <a:gd name="T28" fmla="*/ 32 w 2065"/>
              <a:gd name="T29" fmla="*/ 40 h 161"/>
              <a:gd name="T30" fmla="*/ 5 w 2065"/>
              <a:gd name="T31" fmla="*/ 43 h 161"/>
              <a:gd name="T32" fmla="*/ 0 w 2065"/>
              <a:gd name="T33" fmla="*/ 114 h 161"/>
              <a:gd name="T34" fmla="*/ 266 w 2065"/>
              <a:gd name="T35" fmla="*/ 43 h 161"/>
              <a:gd name="T36" fmla="*/ 258 w 2065"/>
              <a:gd name="T37" fmla="*/ 104 h 161"/>
              <a:gd name="T38" fmla="*/ 347 w 2065"/>
              <a:gd name="T39" fmla="*/ 76 h 161"/>
              <a:gd name="T40" fmla="*/ 285 w 2065"/>
              <a:gd name="T41" fmla="*/ 103 h 161"/>
              <a:gd name="T42" fmla="*/ 429 w 2065"/>
              <a:gd name="T43" fmla="*/ 36 h 161"/>
              <a:gd name="T44" fmla="*/ 479 w 2065"/>
              <a:gd name="T45" fmla="*/ 128 h 161"/>
              <a:gd name="T46" fmla="*/ 479 w 2065"/>
              <a:gd name="T47" fmla="*/ 36 h 161"/>
              <a:gd name="T48" fmla="*/ 354 w 2065"/>
              <a:gd name="T49" fmla="*/ 132 h 161"/>
              <a:gd name="T50" fmla="*/ 382 w 2065"/>
              <a:gd name="T51" fmla="*/ 55 h 161"/>
              <a:gd name="T52" fmla="*/ 1387 w 2065"/>
              <a:gd name="T53" fmla="*/ 84 h 161"/>
              <a:gd name="T54" fmla="*/ 1335 w 2065"/>
              <a:gd name="T55" fmla="*/ 58 h 161"/>
              <a:gd name="T56" fmla="*/ 1834 w 2065"/>
              <a:gd name="T57" fmla="*/ 132 h 161"/>
              <a:gd name="T58" fmla="*/ 1748 w 2065"/>
              <a:gd name="T59" fmla="*/ 34 h 161"/>
              <a:gd name="T60" fmla="*/ 1748 w 2065"/>
              <a:gd name="T61" fmla="*/ 34 h 161"/>
              <a:gd name="T62" fmla="*/ 1773 w 2065"/>
              <a:gd name="T63" fmla="*/ 84 h 161"/>
              <a:gd name="T64" fmla="*/ 1465 w 2065"/>
              <a:gd name="T65" fmla="*/ 109 h 161"/>
              <a:gd name="T66" fmla="*/ 1480 w 2065"/>
              <a:gd name="T67" fmla="*/ 148 h 161"/>
              <a:gd name="T68" fmla="*/ 1442 w 2065"/>
              <a:gd name="T69" fmla="*/ 102 h 161"/>
              <a:gd name="T70" fmla="*/ 1675 w 2065"/>
              <a:gd name="T71" fmla="*/ 37 h 161"/>
              <a:gd name="T72" fmla="*/ 1655 w 2065"/>
              <a:gd name="T73" fmla="*/ 7 h 161"/>
              <a:gd name="T74" fmla="*/ 1648 w 2065"/>
              <a:gd name="T75" fmla="*/ 132 h 161"/>
              <a:gd name="T76" fmla="*/ 1526 w 2065"/>
              <a:gd name="T77" fmla="*/ 36 h 161"/>
              <a:gd name="T78" fmla="*/ 1528 w 2065"/>
              <a:gd name="T79" fmla="*/ 161 h 161"/>
              <a:gd name="T80" fmla="*/ 980 w 2065"/>
              <a:gd name="T81" fmla="*/ 49 h 161"/>
              <a:gd name="T82" fmla="*/ 997 w 2065"/>
              <a:gd name="T83" fmla="*/ 59 h 161"/>
              <a:gd name="T84" fmla="*/ 1250 w 2065"/>
              <a:gd name="T85" fmla="*/ 132 h 161"/>
              <a:gd name="T86" fmla="*/ 1075 w 2065"/>
              <a:gd name="T87" fmla="*/ 49 h 161"/>
              <a:gd name="T88" fmla="*/ 1092 w 2065"/>
              <a:gd name="T89" fmla="*/ 59 h 161"/>
              <a:gd name="T90" fmla="*/ 910 w 2065"/>
              <a:gd name="T91" fmla="*/ 111 h 161"/>
              <a:gd name="T92" fmla="*/ 909 w 2065"/>
              <a:gd name="T93" fmla="*/ 34 h 161"/>
              <a:gd name="T94" fmla="*/ 910 w 2065"/>
              <a:gd name="T95" fmla="*/ 111 h 161"/>
              <a:gd name="T96" fmla="*/ 1962 w 2065"/>
              <a:gd name="T97" fmla="*/ 77 h 161"/>
              <a:gd name="T98" fmla="*/ 1962 w 2065"/>
              <a:gd name="T99" fmla="*/ 132 h 161"/>
              <a:gd name="T100" fmla="*/ 1941 w 2065"/>
              <a:gd name="T101" fmla="*/ 115 h 161"/>
              <a:gd name="T102" fmla="*/ 1193 w 2065"/>
              <a:gd name="T103" fmla="*/ 34 h 161"/>
              <a:gd name="T104" fmla="*/ 1193 w 2065"/>
              <a:gd name="T105" fmla="*/ 34 h 161"/>
              <a:gd name="T106" fmla="*/ 1218 w 2065"/>
              <a:gd name="T107" fmla="*/ 8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65" h="161">
                <a:moveTo>
                  <a:pt x="530" y="34"/>
                </a:moveTo>
                <a:cubicBezTo>
                  <a:pt x="502" y="34"/>
                  <a:pt x="483" y="57"/>
                  <a:pt x="483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114"/>
                  <a:pt x="504" y="134"/>
                  <a:pt x="533" y="134"/>
                </a:cubicBezTo>
                <a:cubicBezTo>
                  <a:pt x="551" y="134"/>
                  <a:pt x="563" y="127"/>
                  <a:pt x="572" y="116"/>
                </a:cubicBezTo>
                <a:cubicBezTo>
                  <a:pt x="557" y="102"/>
                  <a:pt x="557" y="102"/>
                  <a:pt x="557" y="102"/>
                </a:cubicBezTo>
                <a:cubicBezTo>
                  <a:pt x="549" y="109"/>
                  <a:pt x="543" y="112"/>
                  <a:pt x="533" y="112"/>
                </a:cubicBezTo>
                <a:cubicBezTo>
                  <a:pt x="521" y="112"/>
                  <a:pt x="513" y="106"/>
                  <a:pt x="510" y="93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1"/>
                  <a:pt x="577" y="88"/>
                  <a:pt x="577" y="86"/>
                </a:cubicBezTo>
                <a:cubicBezTo>
                  <a:pt x="577" y="59"/>
                  <a:pt x="563" y="34"/>
                  <a:pt x="530" y="34"/>
                </a:cubicBezTo>
                <a:close/>
                <a:moveTo>
                  <a:pt x="510" y="76"/>
                </a:moveTo>
                <a:cubicBezTo>
                  <a:pt x="512" y="64"/>
                  <a:pt x="519" y="56"/>
                  <a:pt x="530" y="56"/>
                </a:cubicBezTo>
                <a:cubicBezTo>
                  <a:pt x="542" y="56"/>
                  <a:pt x="549" y="64"/>
                  <a:pt x="551" y="76"/>
                </a:cubicBezTo>
                <a:lnTo>
                  <a:pt x="510" y="76"/>
                </a:lnTo>
                <a:close/>
                <a:moveTo>
                  <a:pt x="610" y="55"/>
                </a:moveTo>
                <a:cubicBezTo>
                  <a:pt x="610" y="36"/>
                  <a:pt x="610" y="36"/>
                  <a:pt x="610" y="36"/>
                </a:cubicBezTo>
                <a:cubicBezTo>
                  <a:pt x="583" y="36"/>
                  <a:pt x="583" y="36"/>
                  <a:pt x="583" y="36"/>
                </a:cubicBezTo>
                <a:cubicBezTo>
                  <a:pt x="583" y="132"/>
                  <a:pt x="583" y="132"/>
                  <a:pt x="583" y="132"/>
                </a:cubicBezTo>
                <a:cubicBezTo>
                  <a:pt x="610" y="132"/>
                  <a:pt x="610" y="132"/>
                  <a:pt x="610" y="132"/>
                </a:cubicBezTo>
                <a:cubicBezTo>
                  <a:pt x="610" y="97"/>
                  <a:pt x="610" y="97"/>
                  <a:pt x="610" y="97"/>
                </a:cubicBezTo>
                <a:cubicBezTo>
                  <a:pt x="610" y="74"/>
                  <a:pt x="621" y="63"/>
                  <a:pt x="640" y="63"/>
                </a:cubicBezTo>
                <a:cubicBezTo>
                  <a:pt x="641" y="63"/>
                  <a:pt x="641" y="63"/>
                  <a:pt x="641" y="63"/>
                </a:cubicBezTo>
                <a:cubicBezTo>
                  <a:pt x="641" y="34"/>
                  <a:pt x="641" y="34"/>
                  <a:pt x="641" y="34"/>
                </a:cubicBezTo>
                <a:cubicBezTo>
                  <a:pt x="625" y="33"/>
                  <a:pt x="616" y="42"/>
                  <a:pt x="610" y="55"/>
                </a:cubicBezTo>
                <a:close/>
                <a:moveTo>
                  <a:pt x="2038" y="1"/>
                </a:moveTo>
                <a:cubicBezTo>
                  <a:pt x="2038" y="132"/>
                  <a:pt x="2038" y="132"/>
                  <a:pt x="2038" y="132"/>
                </a:cubicBezTo>
                <a:cubicBezTo>
                  <a:pt x="2065" y="132"/>
                  <a:pt x="2065" y="132"/>
                  <a:pt x="2065" y="132"/>
                </a:cubicBezTo>
                <a:cubicBezTo>
                  <a:pt x="2065" y="1"/>
                  <a:pt x="2065" y="1"/>
                  <a:pt x="2065" y="1"/>
                </a:cubicBezTo>
                <a:lnTo>
                  <a:pt x="2038" y="1"/>
                </a:lnTo>
                <a:close/>
                <a:moveTo>
                  <a:pt x="733" y="11"/>
                </a:moveTo>
                <a:cubicBezTo>
                  <a:pt x="706" y="11"/>
                  <a:pt x="706" y="11"/>
                  <a:pt x="706" y="11"/>
                </a:cubicBezTo>
                <a:cubicBezTo>
                  <a:pt x="706" y="36"/>
                  <a:pt x="706" y="36"/>
                  <a:pt x="706" y="36"/>
                </a:cubicBezTo>
                <a:cubicBezTo>
                  <a:pt x="694" y="36"/>
                  <a:pt x="694" y="36"/>
                  <a:pt x="694" y="36"/>
                </a:cubicBezTo>
                <a:cubicBezTo>
                  <a:pt x="694" y="59"/>
                  <a:pt x="694" y="59"/>
                  <a:pt x="694" y="59"/>
                </a:cubicBezTo>
                <a:cubicBezTo>
                  <a:pt x="706" y="59"/>
                  <a:pt x="706" y="59"/>
                  <a:pt x="706" y="59"/>
                </a:cubicBezTo>
                <a:cubicBezTo>
                  <a:pt x="706" y="105"/>
                  <a:pt x="706" y="105"/>
                  <a:pt x="706" y="105"/>
                </a:cubicBezTo>
                <a:cubicBezTo>
                  <a:pt x="706" y="127"/>
                  <a:pt x="717" y="134"/>
                  <a:pt x="734" y="134"/>
                </a:cubicBezTo>
                <a:cubicBezTo>
                  <a:pt x="743" y="134"/>
                  <a:pt x="750" y="132"/>
                  <a:pt x="755" y="128"/>
                </a:cubicBezTo>
                <a:cubicBezTo>
                  <a:pt x="755" y="106"/>
                  <a:pt x="755" y="106"/>
                  <a:pt x="755" y="106"/>
                </a:cubicBezTo>
                <a:cubicBezTo>
                  <a:pt x="752" y="108"/>
                  <a:pt x="747" y="110"/>
                  <a:pt x="742" y="110"/>
                </a:cubicBezTo>
                <a:cubicBezTo>
                  <a:pt x="736" y="110"/>
                  <a:pt x="733" y="107"/>
                  <a:pt x="733" y="100"/>
                </a:cubicBezTo>
                <a:cubicBezTo>
                  <a:pt x="733" y="59"/>
                  <a:pt x="733" y="59"/>
                  <a:pt x="733" y="59"/>
                </a:cubicBezTo>
                <a:cubicBezTo>
                  <a:pt x="756" y="59"/>
                  <a:pt x="756" y="59"/>
                  <a:pt x="756" y="59"/>
                </a:cubicBezTo>
                <a:cubicBezTo>
                  <a:pt x="756" y="36"/>
                  <a:pt x="756" y="36"/>
                  <a:pt x="756" y="36"/>
                </a:cubicBezTo>
                <a:cubicBezTo>
                  <a:pt x="733" y="36"/>
                  <a:pt x="733" y="36"/>
                  <a:pt x="733" y="36"/>
                </a:cubicBezTo>
                <a:lnTo>
                  <a:pt x="733" y="11"/>
                </a:lnTo>
                <a:close/>
                <a:moveTo>
                  <a:pt x="1999" y="132"/>
                </a:moveTo>
                <a:cubicBezTo>
                  <a:pt x="2027" y="132"/>
                  <a:pt x="2027" y="132"/>
                  <a:pt x="2027" y="132"/>
                </a:cubicBezTo>
                <a:cubicBezTo>
                  <a:pt x="2027" y="1"/>
                  <a:pt x="2027" y="1"/>
                  <a:pt x="2027" y="1"/>
                </a:cubicBezTo>
                <a:cubicBezTo>
                  <a:pt x="1999" y="1"/>
                  <a:pt x="1999" y="1"/>
                  <a:pt x="1999" y="1"/>
                </a:cubicBezTo>
                <a:lnTo>
                  <a:pt x="1999" y="132"/>
                </a:lnTo>
                <a:close/>
                <a:moveTo>
                  <a:pt x="807" y="34"/>
                </a:moveTo>
                <a:cubicBezTo>
                  <a:pt x="779" y="34"/>
                  <a:pt x="760" y="57"/>
                  <a:pt x="760" y="84"/>
                </a:cubicBezTo>
                <a:cubicBezTo>
                  <a:pt x="760" y="84"/>
                  <a:pt x="760" y="84"/>
                  <a:pt x="760" y="84"/>
                </a:cubicBezTo>
                <a:cubicBezTo>
                  <a:pt x="760" y="114"/>
                  <a:pt x="781" y="134"/>
                  <a:pt x="810" y="134"/>
                </a:cubicBezTo>
                <a:cubicBezTo>
                  <a:pt x="827" y="134"/>
                  <a:pt x="840" y="127"/>
                  <a:pt x="849" y="116"/>
                </a:cubicBezTo>
                <a:cubicBezTo>
                  <a:pt x="834" y="102"/>
                  <a:pt x="834" y="102"/>
                  <a:pt x="834" y="102"/>
                </a:cubicBezTo>
                <a:cubicBezTo>
                  <a:pt x="826" y="109"/>
                  <a:pt x="820" y="112"/>
                  <a:pt x="810" y="112"/>
                </a:cubicBezTo>
                <a:cubicBezTo>
                  <a:pt x="798" y="112"/>
                  <a:pt x="790" y="106"/>
                  <a:pt x="787" y="93"/>
                </a:cubicBezTo>
                <a:cubicBezTo>
                  <a:pt x="854" y="93"/>
                  <a:pt x="854" y="93"/>
                  <a:pt x="854" y="93"/>
                </a:cubicBezTo>
                <a:cubicBezTo>
                  <a:pt x="854" y="91"/>
                  <a:pt x="854" y="88"/>
                  <a:pt x="854" y="86"/>
                </a:cubicBezTo>
                <a:cubicBezTo>
                  <a:pt x="854" y="59"/>
                  <a:pt x="839" y="34"/>
                  <a:pt x="807" y="34"/>
                </a:cubicBezTo>
                <a:close/>
                <a:moveTo>
                  <a:pt x="787" y="76"/>
                </a:moveTo>
                <a:cubicBezTo>
                  <a:pt x="789" y="64"/>
                  <a:pt x="796" y="56"/>
                  <a:pt x="807" y="56"/>
                </a:cubicBezTo>
                <a:cubicBezTo>
                  <a:pt x="819" y="56"/>
                  <a:pt x="826" y="64"/>
                  <a:pt x="828" y="76"/>
                </a:cubicBezTo>
                <a:lnTo>
                  <a:pt x="787" y="76"/>
                </a:lnTo>
                <a:close/>
                <a:moveTo>
                  <a:pt x="220" y="34"/>
                </a:moveTo>
                <a:cubicBezTo>
                  <a:pt x="207" y="34"/>
                  <a:pt x="197" y="39"/>
                  <a:pt x="189" y="49"/>
                </a:cubicBezTo>
                <a:cubicBezTo>
                  <a:pt x="184" y="40"/>
                  <a:pt x="174" y="34"/>
                  <a:pt x="161" y="34"/>
                </a:cubicBezTo>
                <a:cubicBezTo>
                  <a:pt x="148" y="34"/>
                  <a:pt x="139" y="41"/>
                  <a:pt x="133" y="50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33" y="78"/>
                  <a:pt x="133" y="78"/>
                  <a:pt x="133" y="78"/>
                </a:cubicBezTo>
                <a:cubicBezTo>
                  <a:pt x="133" y="65"/>
                  <a:pt x="139" y="59"/>
                  <a:pt x="150" y="59"/>
                </a:cubicBezTo>
                <a:cubicBezTo>
                  <a:pt x="160" y="59"/>
                  <a:pt x="166" y="65"/>
                  <a:pt x="166" y="78"/>
                </a:cubicBezTo>
                <a:cubicBezTo>
                  <a:pt x="166" y="132"/>
                  <a:pt x="166" y="132"/>
                  <a:pt x="166" y="132"/>
                </a:cubicBezTo>
                <a:cubicBezTo>
                  <a:pt x="193" y="132"/>
                  <a:pt x="193" y="132"/>
                  <a:pt x="193" y="132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93" y="65"/>
                  <a:pt x="199" y="59"/>
                  <a:pt x="209" y="59"/>
                </a:cubicBezTo>
                <a:cubicBezTo>
                  <a:pt x="220" y="59"/>
                  <a:pt x="225" y="65"/>
                  <a:pt x="225" y="78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53" y="132"/>
                  <a:pt x="253" y="132"/>
                  <a:pt x="253" y="132"/>
                </a:cubicBezTo>
                <a:cubicBezTo>
                  <a:pt x="253" y="69"/>
                  <a:pt x="253" y="69"/>
                  <a:pt x="253" y="69"/>
                </a:cubicBezTo>
                <a:cubicBezTo>
                  <a:pt x="253" y="46"/>
                  <a:pt x="240" y="34"/>
                  <a:pt x="220" y="34"/>
                </a:cubicBezTo>
                <a:close/>
                <a:moveTo>
                  <a:pt x="59" y="57"/>
                </a:moveTo>
                <a:cubicBezTo>
                  <a:pt x="38" y="51"/>
                  <a:pt x="32" y="49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34"/>
                  <a:pt x="38" y="29"/>
                  <a:pt x="48" y="29"/>
                </a:cubicBezTo>
                <a:cubicBezTo>
                  <a:pt x="59" y="29"/>
                  <a:pt x="70" y="34"/>
                  <a:pt x="81" y="41"/>
                </a:cubicBezTo>
                <a:cubicBezTo>
                  <a:pt x="95" y="21"/>
                  <a:pt x="95" y="21"/>
                  <a:pt x="95" y="21"/>
                </a:cubicBezTo>
                <a:cubicBezTo>
                  <a:pt x="83" y="10"/>
                  <a:pt x="67" y="5"/>
                  <a:pt x="49" y="5"/>
                </a:cubicBezTo>
                <a:cubicBezTo>
                  <a:pt x="23" y="5"/>
                  <a:pt x="5" y="20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68"/>
                  <a:pt x="21" y="75"/>
                  <a:pt x="46" y="81"/>
                </a:cubicBezTo>
                <a:cubicBezTo>
                  <a:pt x="67" y="87"/>
                  <a:pt x="72" y="90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105"/>
                  <a:pt x="65" y="109"/>
                  <a:pt x="54" y="109"/>
                </a:cubicBezTo>
                <a:cubicBezTo>
                  <a:pt x="39" y="109"/>
                  <a:pt x="27" y="104"/>
                  <a:pt x="16" y="94"/>
                </a:cubicBezTo>
                <a:cubicBezTo>
                  <a:pt x="0" y="114"/>
                  <a:pt x="0" y="114"/>
                  <a:pt x="0" y="114"/>
                </a:cubicBezTo>
                <a:cubicBezTo>
                  <a:pt x="15" y="127"/>
                  <a:pt x="34" y="134"/>
                  <a:pt x="53" y="134"/>
                </a:cubicBezTo>
                <a:cubicBezTo>
                  <a:pt x="80" y="134"/>
                  <a:pt x="99" y="120"/>
                  <a:pt x="99" y="95"/>
                </a:cubicBezTo>
                <a:cubicBezTo>
                  <a:pt x="99" y="95"/>
                  <a:pt x="99" y="95"/>
                  <a:pt x="99" y="95"/>
                </a:cubicBezTo>
                <a:cubicBezTo>
                  <a:pt x="99" y="73"/>
                  <a:pt x="85" y="63"/>
                  <a:pt x="59" y="57"/>
                </a:cubicBezTo>
                <a:close/>
                <a:moveTo>
                  <a:pt x="304" y="35"/>
                </a:moveTo>
                <a:cubicBezTo>
                  <a:pt x="287" y="35"/>
                  <a:pt x="277" y="38"/>
                  <a:pt x="266" y="43"/>
                </a:cubicBezTo>
                <a:cubicBezTo>
                  <a:pt x="273" y="63"/>
                  <a:pt x="273" y="63"/>
                  <a:pt x="273" y="63"/>
                </a:cubicBezTo>
                <a:cubicBezTo>
                  <a:pt x="282" y="60"/>
                  <a:pt x="289" y="58"/>
                  <a:pt x="300" y="58"/>
                </a:cubicBezTo>
                <a:cubicBezTo>
                  <a:pt x="313" y="58"/>
                  <a:pt x="320" y="64"/>
                  <a:pt x="320" y="76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4" y="75"/>
                  <a:pt x="307" y="73"/>
                  <a:pt x="297" y="73"/>
                </a:cubicBezTo>
                <a:cubicBezTo>
                  <a:pt x="274" y="73"/>
                  <a:pt x="258" y="83"/>
                  <a:pt x="258" y="104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23"/>
                  <a:pt x="273" y="134"/>
                  <a:pt x="291" y="134"/>
                </a:cubicBezTo>
                <a:cubicBezTo>
                  <a:pt x="304" y="134"/>
                  <a:pt x="314" y="129"/>
                  <a:pt x="320" y="122"/>
                </a:cubicBezTo>
                <a:cubicBezTo>
                  <a:pt x="320" y="132"/>
                  <a:pt x="320" y="132"/>
                  <a:pt x="320" y="132"/>
                </a:cubicBezTo>
                <a:cubicBezTo>
                  <a:pt x="347" y="132"/>
                  <a:pt x="347" y="132"/>
                  <a:pt x="347" y="132"/>
                </a:cubicBezTo>
                <a:cubicBezTo>
                  <a:pt x="347" y="76"/>
                  <a:pt x="347" y="76"/>
                  <a:pt x="347" y="76"/>
                </a:cubicBezTo>
                <a:cubicBezTo>
                  <a:pt x="347" y="63"/>
                  <a:pt x="343" y="53"/>
                  <a:pt x="336" y="46"/>
                </a:cubicBezTo>
                <a:cubicBezTo>
                  <a:pt x="329" y="39"/>
                  <a:pt x="319" y="35"/>
                  <a:pt x="304" y="35"/>
                </a:cubicBezTo>
                <a:close/>
                <a:moveTo>
                  <a:pt x="321" y="98"/>
                </a:moveTo>
                <a:cubicBezTo>
                  <a:pt x="321" y="108"/>
                  <a:pt x="312" y="115"/>
                  <a:pt x="299" y="115"/>
                </a:cubicBezTo>
                <a:cubicBezTo>
                  <a:pt x="291" y="115"/>
                  <a:pt x="285" y="111"/>
                  <a:pt x="285" y="103"/>
                </a:cubicBezTo>
                <a:cubicBezTo>
                  <a:pt x="285" y="103"/>
                  <a:pt x="285" y="103"/>
                  <a:pt x="285" y="103"/>
                </a:cubicBezTo>
                <a:cubicBezTo>
                  <a:pt x="285" y="94"/>
                  <a:pt x="292" y="90"/>
                  <a:pt x="303" y="90"/>
                </a:cubicBezTo>
                <a:cubicBezTo>
                  <a:pt x="310" y="90"/>
                  <a:pt x="316" y="91"/>
                  <a:pt x="321" y="93"/>
                </a:cubicBezTo>
                <a:lnTo>
                  <a:pt x="321" y="98"/>
                </a:lnTo>
                <a:close/>
                <a:moveTo>
                  <a:pt x="457" y="11"/>
                </a:moveTo>
                <a:cubicBezTo>
                  <a:pt x="429" y="11"/>
                  <a:pt x="429" y="11"/>
                  <a:pt x="429" y="11"/>
                </a:cubicBezTo>
                <a:cubicBezTo>
                  <a:pt x="429" y="36"/>
                  <a:pt x="429" y="36"/>
                  <a:pt x="429" y="36"/>
                </a:cubicBezTo>
                <a:cubicBezTo>
                  <a:pt x="418" y="36"/>
                  <a:pt x="418" y="36"/>
                  <a:pt x="418" y="36"/>
                </a:cubicBezTo>
                <a:cubicBezTo>
                  <a:pt x="418" y="59"/>
                  <a:pt x="418" y="59"/>
                  <a:pt x="418" y="59"/>
                </a:cubicBezTo>
                <a:cubicBezTo>
                  <a:pt x="429" y="59"/>
                  <a:pt x="429" y="59"/>
                  <a:pt x="429" y="59"/>
                </a:cubicBezTo>
                <a:cubicBezTo>
                  <a:pt x="429" y="105"/>
                  <a:pt x="429" y="105"/>
                  <a:pt x="429" y="105"/>
                </a:cubicBezTo>
                <a:cubicBezTo>
                  <a:pt x="429" y="127"/>
                  <a:pt x="441" y="134"/>
                  <a:pt x="457" y="134"/>
                </a:cubicBezTo>
                <a:cubicBezTo>
                  <a:pt x="466" y="134"/>
                  <a:pt x="473" y="132"/>
                  <a:pt x="479" y="128"/>
                </a:cubicBezTo>
                <a:cubicBezTo>
                  <a:pt x="479" y="106"/>
                  <a:pt x="479" y="106"/>
                  <a:pt x="479" y="106"/>
                </a:cubicBezTo>
                <a:cubicBezTo>
                  <a:pt x="475" y="108"/>
                  <a:pt x="470" y="110"/>
                  <a:pt x="465" y="110"/>
                </a:cubicBezTo>
                <a:cubicBezTo>
                  <a:pt x="459" y="110"/>
                  <a:pt x="457" y="107"/>
                  <a:pt x="457" y="100"/>
                </a:cubicBezTo>
                <a:cubicBezTo>
                  <a:pt x="457" y="59"/>
                  <a:pt x="457" y="59"/>
                  <a:pt x="457" y="59"/>
                </a:cubicBezTo>
                <a:cubicBezTo>
                  <a:pt x="479" y="59"/>
                  <a:pt x="479" y="59"/>
                  <a:pt x="479" y="59"/>
                </a:cubicBezTo>
                <a:cubicBezTo>
                  <a:pt x="479" y="36"/>
                  <a:pt x="479" y="36"/>
                  <a:pt x="479" y="36"/>
                </a:cubicBezTo>
                <a:cubicBezTo>
                  <a:pt x="457" y="36"/>
                  <a:pt x="457" y="36"/>
                  <a:pt x="457" y="36"/>
                </a:cubicBezTo>
                <a:lnTo>
                  <a:pt x="457" y="11"/>
                </a:lnTo>
                <a:close/>
                <a:moveTo>
                  <a:pt x="382" y="55"/>
                </a:moveTo>
                <a:cubicBezTo>
                  <a:pt x="382" y="36"/>
                  <a:pt x="382" y="36"/>
                  <a:pt x="382" y="36"/>
                </a:cubicBezTo>
                <a:cubicBezTo>
                  <a:pt x="354" y="36"/>
                  <a:pt x="354" y="36"/>
                  <a:pt x="354" y="36"/>
                </a:cubicBezTo>
                <a:cubicBezTo>
                  <a:pt x="354" y="132"/>
                  <a:pt x="354" y="132"/>
                  <a:pt x="354" y="132"/>
                </a:cubicBezTo>
                <a:cubicBezTo>
                  <a:pt x="382" y="132"/>
                  <a:pt x="382" y="132"/>
                  <a:pt x="382" y="132"/>
                </a:cubicBezTo>
                <a:cubicBezTo>
                  <a:pt x="382" y="97"/>
                  <a:pt x="382" y="97"/>
                  <a:pt x="382" y="97"/>
                </a:cubicBezTo>
                <a:cubicBezTo>
                  <a:pt x="382" y="74"/>
                  <a:pt x="393" y="63"/>
                  <a:pt x="411" y="63"/>
                </a:cubicBezTo>
                <a:cubicBezTo>
                  <a:pt x="412" y="63"/>
                  <a:pt x="412" y="63"/>
                  <a:pt x="412" y="63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396" y="33"/>
                  <a:pt x="387" y="42"/>
                  <a:pt x="382" y="55"/>
                </a:cubicBezTo>
                <a:close/>
                <a:moveTo>
                  <a:pt x="1335" y="34"/>
                </a:moveTo>
                <a:cubicBezTo>
                  <a:pt x="1305" y="34"/>
                  <a:pt x="1283" y="56"/>
                  <a:pt x="1283" y="84"/>
                </a:cubicBezTo>
                <a:cubicBezTo>
                  <a:pt x="1283" y="84"/>
                  <a:pt x="1283" y="84"/>
                  <a:pt x="1283" y="84"/>
                </a:cubicBezTo>
                <a:cubicBezTo>
                  <a:pt x="1283" y="112"/>
                  <a:pt x="1305" y="134"/>
                  <a:pt x="1335" y="134"/>
                </a:cubicBezTo>
                <a:cubicBezTo>
                  <a:pt x="1365" y="134"/>
                  <a:pt x="1387" y="112"/>
                  <a:pt x="1387" y="84"/>
                </a:cubicBezTo>
                <a:cubicBezTo>
                  <a:pt x="1387" y="84"/>
                  <a:pt x="1387" y="84"/>
                  <a:pt x="1387" y="84"/>
                </a:cubicBezTo>
                <a:cubicBezTo>
                  <a:pt x="1387" y="56"/>
                  <a:pt x="1365" y="34"/>
                  <a:pt x="1335" y="34"/>
                </a:cubicBezTo>
                <a:close/>
                <a:moveTo>
                  <a:pt x="1360" y="84"/>
                </a:moveTo>
                <a:cubicBezTo>
                  <a:pt x="1360" y="99"/>
                  <a:pt x="1351" y="111"/>
                  <a:pt x="1335" y="111"/>
                </a:cubicBezTo>
                <a:cubicBezTo>
                  <a:pt x="1320" y="111"/>
                  <a:pt x="1310" y="98"/>
                  <a:pt x="1310" y="84"/>
                </a:cubicBezTo>
                <a:cubicBezTo>
                  <a:pt x="1310" y="84"/>
                  <a:pt x="1310" y="84"/>
                  <a:pt x="1310" y="84"/>
                </a:cubicBezTo>
                <a:cubicBezTo>
                  <a:pt x="1310" y="70"/>
                  <a:pt x="1319" y="58"/>
                  <a:pt x="1335" y="58"/>
                </a:cubicBezTo>
                <a:cubicBezTo>
                  <a:pt x="1350" y="58"/>
                  <a:pt x="1360" y="70"/>
                  <a:pt x="1360" y="84"/>
                </a:cubicBezTo>
                <a:close/>
                <a:moveTo>
                  <a:pt x="1834" y="55"/>
                </a:moveTo>
                <a:cubicBezTo>
                  <a:pt x="1834" y="36"/>
                  <a:pt x="1834" y="36"/>
                  <a:pt x="1834" y="36"/>
                </a:cubicBezTo>
                <a:cubicBezTo>
                  <a:pt x="1807" y="36"/>
                  <a:pt x="1807" y="36"/>
                  <a:pt x="1807" y="36"/>
                </a:cubicBezTo>
                <a:cubicBezTo>
                  <a:pt x="1807" y="132"/>
                  <a:pt x="1807" y="132"/>
                  <a:pt x="1807" y="132"/>
                </a:cubicBezTo>
                <a:cubicBezTo>
                  <a:pt x="1834" y="132"/>
                  <a:pt x="1834" y="132"/>
                  <a:pt x="1834" y="132"/>
                </a:cubicBezTo>
                <a:cubicBezTo>
                  <a:pt x="1834" y="97"/>
                  <a:pt x="1834" y="97"/>
                  <a:pt x="1834" y="97"/>
                </a:cubicBezTo>
                <a:cubicBezTo>
                  <a:pt x="1834" y="74"/>
                  <a:pt x="1845" y="63"/>
                  <a:pt x="1863" y="63"/>
                </a:cubicBezTo>
                <a:cubicBezTo>
                  <a:pt x="1865" y="63"/>
                  <a:pt x="1865" y="63"/>
                  <a:pt x="1865" y="63"/>
                </a:cubicBezTo>
                <a:cubicBezTo>
                  <a:pt x="1865" y="34"/>
                  <a:pt x="1865" y="34"/>
                  <a:pt x="1865" y="34"/>
                </a:cubicBezTo>
                <a:cubicBezTo>
                  <a:pt x="1848" y="33"/>
                  <a:pt x="1839" y="42"/>
                  <a:pt x="1834" y="55"/>
                </a:cubicBezTo>
                <a:close/>
                <a:moveTo>
                  <a:pt x="1748" y="34"/>
                </a:moveTo>
                <a:cubicBezTo>
                  <a:pt x="1718" y="34"/>
                  <a:pt x="1696" y="56"/>
                  <a:pt x="1696" y="84"/>
                </a:cubicBezTo>
                <a:cubicBezTo>
                  <a:pt x="1696" y="84"/>
                  <a:pt x="1696" y="84"/>
                  <a:pt x="1696" y="84"/>
                </a:cubicBezTo>
                <a:cubicBezTo>
                  <a:pt x="1696" y="112"/>
                  <a:pt x="1718" y="134"/>
                  <a:pt x="1748" y="134"/>
                </a:cubicBezTo>
                <a:cubicBezTo>
                  <a:pt x="1778" y="134"/>
                  <a:pt x="1800" y="112"/>
                  <a:pt x="1800" y="84"/>
                </a:cubicBezTo>
                <a:cubicBezTo>
                  <a:pt x="1800" y="84"/>
                  <a:pt x="1800" y="84"/>
                  <a:pt x="1800" y="84"/>
                </a:cubicBezTo>
                <a:cubicBezTo>
                  <a:pt x="1800" y="56"/>
                  <a:pt x="1778" y="34"/>
                  <a:pt x="1748" y="34"/>
                </a:cubicBezTo>
                <a:close/>
                <a:moveTo>
                  <a:pt x="1773" y="84"/>
                </a:moveTo>
                <a:cubicBezTo>
                  <a:pt x="1773" y="99"/>
                  <a:pt x="1764" y="111"/>
                  <a:pt x="1748" y="111"/>
                </a:cubicBezTo>
                <a:cubicBezTo>
                  <a:pt x="1733" y="111"/>
                  <a:pt x="1723" y="98"/>
                  <a:pt x="1723" y="84"/>
                </a:cubicBezTo>
                <a:cubicBezTo>
                  <a:pt x="1723" y="84"/>
                  <a:pt x="1723" y="84"/>
                  <a:pt x="1723" y="84"/>
                </a:cubicBezTo>
                <a:cubicBezTo>
                  <a:pt x="1723" y="70"/>
                  <a:pt x="1732" y="58"/>
                  <a:pt x="1748" y="58"/>
                </a:cubicBezTo>
                <a:cubicBezTo>
                  <a:pt x="1763" y="58"/>
                  <a:pt x="1773" y="70"/>
                  <a:pt x="1773" y="84"/>
                </a:cubicBezTo>
                <a:close/>
                <a:moveTo>
                  <a:pt x="1465" y="48"/>
                </a:moveTo>
                <a:cubicBezTo>
                  <a:pt x="1458" y="40"/>
                  <a:pt x="1449" y="34"/>
                  <a:pt x="1434" y="34"/>
                </a:cubicBezTo>
                <a:cubicBezTo>
                  <a:pt x="1412" y="34"/>
                  <a:pt x="1391" y="50"/>
                  <a:pt x="1391" y="79"/>
                </a:cubicBezTo>
                <a:cubicBezTo>
                  <a:pt x="1391" y="79"/>
                  <a:pt x="1391" y="79"/>
                  <a:pt x="1391" y="79"/>
                </a:cubicBezTo>
                <a:cubicBezTo>
                  <a:pt x="1391" y="108"/>
                  <a:pt x="1412" y="124"/>
                  <a:pt x="1434" y="124"/>
                </a:cubicBezTo>
                <a:cubicBezTo>
                  <a:pt x="1448" y="124"/>
                  <a:pt x="1457" y="118"/>
                  <a:pt x="1465" y="109"/>
                </a:cubicBezTo>
                <a:cubicBezTo>
                  <a:pt x="1465" y="113"/>
                  <a:pt x="1465" y="113"/>
                  <a:pt x="1465" y="113"/>
                </a:cubicBezTo>
                <a:cubicBezTo>
                  <a:pt x="1465" y="130"/>
                  <a:pt x="1457" y="139"/>
                  <a:pt x="1438" y="139"/>
                </a:cubicBezTo>
                <a:cubicBezTo>
                  <a:pt x="1425" y="139"/>
                  <a:pt x="1415" y="136"/>
                  <a:pt x="1405" y="131"/>
                </a:cubicBezTo>
                <a:cubicBezTo>
                  <a:pt x="1396" y="151"/>
                  <a:pt x="1396" y="151"/>
                  <a:pt x="1396" y="151"/>
                </a:cubicBezTo>
                <a:cubicBezTo>
                  <a:pt x="1408" y="158"/>
                  <a:pt x="1423" y="161"/>
                  <a:pt x="1439" y="161"/>
                </a:cubicBezTo>
                <a:cubicBezTo>
                  <a:pt x="1457" y="161"/>
                  <a:pt x="1471" y="157"/>
                  <a:pt x="1480" y="148"/>
                </a:cubicBezTo>
                <a:cubicBezTo>
                  <a:pt x="1488" y="140"/>
                  <a:pt x="1492" y="128"/>
                  <a:pt x="1492" y="110"/>
                </a:cubicBezTo>
                <a:cubicBezTo>
                  <a:pt x="1492" y="36"/>
                  <a:pt x="1492" y="36"/>
                  <a:pt x="1492" y="36"/>
                </a:cubicBezTo>
                <a:cubicBezTo>
                  <a:pt x="1465" y="36"/>
                  <a:pt x="1465" y="36"/>
                  <a:pt x="1465" y="36"/>
                </a:cubicBezTo>
                <a:lnTo>
                  <a:pt x="1465" y="48"/>
                </a:lnTo>
                <a:close/>
                <a:moveTo>
                  <a:pt x="1465" y="79"/>
                </a:moveTo>
                <a:cubicBezTo>
                  <a:pt x="1465" y="92"/>
                  <a:pt x="1455" y="102"/>
                  <a:pt x="1442" y="102"/>
                </a:cubicBezTo>
                <a:cubicBezTo>
                  <a:pt x="1429" y="102"/>
                  <a:pt x="1419" y="93"/>
                  <a:pt x="1419" y="79"/>
                </a:cubicBezTo>
                <a:cubicBezTo>
                  <a:pt x="1419" y="79"/>
                  <a:pt x="1419" y="79"/>
                  <a:pt x="1419" y="79"/>
                </a:cubicBezTo>
                <a:cubicBezTo>
                  <a:pt x="1419" y="66"/>
                  <a:pt x="1429" y="57"/>
                  <a:pt x="1442" y="57"/>
                </a:cubicBezTo>
                <a:cubicBezTo>
                  <a:pt x="1455" y="57"/>
                  <a:pt x="1465" y="66"/>
                  <a:pt x="1465" y="79"/>
                </a:cubicBezTo>
                <a:close/>
                <a:moveTo>
                  <a:pt x="1697" y="37"/>
                </a:moveTo>
                <a:cubicBezTo>
                  <a:pt x="1675" y="37"/>
                  <a:pt x="1675" y="37"/>
                  <a:pt x="1675" y="37"/>
                </a:cubicBezTo>
                <a:cubicBezTo>
                  <a:pt x="1675" y="33"/>
                  <a:pt x="1675" y="33"/>
                  <a:pt x="1675" y="33"/>
                </a:cubicBezTo>
                <a:cubicBezTo>
                  <a:pt x="1675" y="26"/>
                  <a:pt x="1678" y="23"/>
                  <a:pt x="1684" y="23"/>
                </a:cubicBezTo>
                <a:cubicBezTo>
                  <a:pt x="1689" y="23"/>
                  <a:pt x="1693" y="24"/>
                  <a:pt x="1697" y="25"/>
                </a:cubicBezTo>
                <a:cubicBezTo>
                  <a:pt x="1697" y="2"/>
                  <a:pt x="1697" y="2"/>
                  <a:pt x="1697" y="2"/>
                </a:cubicBezTo>
                <a:cubicBezTo>
                  <a:pt x="1692" y="1"/>
                  <a:pt x="1686" y="0"/>
                  <a:pt x="1677" y="0"/>
                </a:cubicBezTo>
                <a:cubicBezTo>
                  <a:pt x="1668" y="0"/>
                  <a:pt x="1660" y="2"/>
                  <a:pt x="1655" y="7"/>
                </a:cubicBezTo>
                <a:cubicBezTo>
                  <a:pt x="1650" y="12"/>
                  <a:pt x="1648" y="20"/>
                  <a:pt x="1648" y="31"/>
                </a:cubicBezTo>
                <a:cubicBezTo>
                  <a:pt x="1648" y="37"/>
                  <a:pt x="1648" y="37"/>
                  <a:pt x="1648" y="37"/>
                </a:cubicBezTo>
                <a:cubicBezTo>
                  <a:pt x="1636" y="37"/>
                  <a:pt x="1636" y="37"/>
                  <a:pt x="1636" y="37"/>
                </a:cubicBezTo>
                <a:cubicBezTo>
                  <a:pt x="1636" y="59"/>
                  <a:pt x="1636" y="59"/>
                  <a:pt x="1636" y="59"/>
                </a:cubicBezTo>
                <a:cubicBezTo>
                  <a:pt x="1648" y="59"/>
                  <a:pt x="1648" y="59"/>
                  <a:pt x="1648" y="59"/>
                </a:cubicBezTo>
                <a:cubicBezTo>
                  <a:pt x="1648" y="132"/>
                  <a:pt x="1648" y="132"/>
                  <a:pt x="1648" y="132"/>
                </a:cubicBezTo>
                <a:cubicBezTo>
                  <a:pt x="1675" y="132"/>
                  <a:pt x="1675" y="132"/>
                  <a:pt x="1675" y="132"/>
                </a:cubicBezTo>
                <a:cubicBezTo>
                  <a:pt x="1675" y="59"/>
                  <a:pt x="1675" y="59"/>
                  <a:pt x="1675" y="59"/>
                </a:cubicBezTo>
                <a:cubicBezTo>
                  <a:pt x="1697" y="59"/>
                  <a:pt x="1697" y="59"/>
                  <a:pt x="1697" y="59"/>
                </a:cubicBezTo>
                <a:lnTo>
                  <a:pt x="1697" y="37"/>
                </a:lnTo>
                <a:close/>
                <a:moveTo>
                  <a:pt x="1548" y="101"/>
                </a:moveTo>
                <a:cubicBezTo>
                  <a:pt x="1526" y="36"/>
                  <a:pt x="1526" y="36"/>
                  <a:pt x="1526" y="36"/>
                </a:cubicBezTo>
                <a:cubicBezTo>
                  <a:pt x="1497" y="36"/>
                  <a:pt x="1497" y="36"/>
                  <a:pt x="1497" y="36"/>
                </a:cubicBezTo>
                <a:cubicBezTo>
                  <a:pt x="1535" y="132"/>
                  <a:pt x="1535" y="132"/>
                  <a:pt x="1535" y="132"/>
                </a:cubicBezTo>
                <a:cubicBezTo>
                  <a:pt x="1532" y="137"/>
                  <a:pt x="1530" y="139"/>
                  <a:pt x="1525" y="139"/>
                </a:cubicBezTo>
                <a:cubicBezTo>
                  <a:pt x="1521" y="139"/>
                  <a:pt x="1517" y="137"/>
                  <a:pt x="1513" y="135"/>
                </a:cubicBezTo>
                <a:cubicBezTo>
                  <a:pt x="1504" y="155"/>
                  <a:pt x="1504" y="155"/>
                  <a:pt x="1504" y="155"/>
                </a:cubicBezTo>
                <a:cubicBezTo>
                  <a:pt x="1511" y="159"/>
                  <a:pt x="1519" y="161"/>
                  <a:pt x="1528" y="161"/>
                </a:cubicBezTo>
                <a:cubicBezTo>
                  <a:pt x="1545" y="161"/>
                  <a:pt x="1553" y="154"/>
                  <a:pt x="1560" y="134"/>
                </a:cubicBezTo>
                <a:cubicBezTo>
                  <a:pt x="1597" y="36"/>
                  <a:pt x="1597" y="36"/>
                  <a:pt x="1597" y="36"/>
                </a:cubicBezTo>
                <a:cubicBezTo>
                  <a:pt x="1569" y="36"/>
                  <a:pt x="1569" y="36"/>
                  <a:pt x="1569" y="36"/>
                </a:cubicBezTo>
                <a:lnTo>
                  <a:pt x="1548" y="101"/>
                </a:lnTo>
                <a:close/>
                <a:moveTo>
                  <a:pt x="1008" y="34"/>
                </a:moveTo>
                <a:cubicBezTo>
                  <a:pt x="994" y="34"/>
                  <a:pt x="986" y="41"/>
                  <a:pt x="980" y="49"/>
                </a:cubicBezTo>
                <a:cubicBezTo>
                  <a:pt x="980" y="1"/>
                  <a:pt x="980" y="1"/>
                  <a:pt x="980" y="1"/>
                </a:cubicBezTo>
                <a:cubicBezTo>
                  <a:pt x="952" y="1"/>
                  <a:pt x="952" y="1"/>
                  <a:pt x="952" y="1"/>
                </a:cubicBezTo>
                <a:cubicBezTo>
                  <a:pt x="952" y="132"/>
                  <a:pt x="952" y="132"/>
                  <a:pt x="952" y="132"/>
                </a:cubicBezTo>
                <a:cubicBezTo>
                  <a:pt x="980" y="132"/>
                  <a:pt x="980" y="132"/>
                  <a:pt x="980" y="132"/>
                </a:cubicBezTo>
                <a:cubicBezTo>
                  <a:pt x="980" y="78"/>
                  <a:pt x="980" y="78"/>
                  <a:pt x="980" y="78"/>
                </a:cubicBezTo>
                <a:cubicBezTo>
                  <a:pt x="980" y="65"/>
                  <a:pt x="986" y="59"/>
                  <a:pt x="997" y="59"/>
                </a:cubicBezTo>
                <a:cubicBezTo>
                  <a:pt x="1007" y="59"/>
                  <a:pt x="1013" y="65"/>
                  <a:pt x="1013" y="78"/>
                </a:cubicBezTo>
                <a:cubicBezTo>
                  <a:pt x="1013" y="132"/>
                  <a:pt x="1013" y="132"/>
                  <a:pt x="1013" y="132"/>
                </a:cubicBezTo>
                <a:cubicBezTo>
                  <a:pt x="1040" y="132"/>
                  <a:pt x="1040" y="132"/>
                  <a:pt x="1040" y="132"/>
                </a:cubicBezTo>
                <a:cubicBezTo>
                  <a:pt x="1040" y="70"/>
                  <a:pt x="1040" y="70"/>
                  <a:pt x="1040" y="70"/>
                </a:cubicBezTo>
                <a:cubicBezTo>
                  <a:pt x="1040" y="48"/>
                  <a:pt x="1028" y="34"/>
                  <a:pt x="1008" y="34"/>
                </a:cubicBezTo>
                <a:close/>
                <a:moveTo>
                  <a:pt x="1250" y="132"/>
                </a:moveTo>
                <a:cubicBezTo>
                  <a:pt x="1278" y="132"/>
                  <a:pt x="1278" y="132"/>
                  <a:pt x="1278" y="132"/>
                </a:cubicBezTo>
                <a:cubicBezTo>
                  <a:pt x="1278" y="1"/>
                  <a:pt x="1278" y="1"/>
                  <a:pt x="1278" y="1"/>
                </a:cubicBezTo>
                <a:cubicBezTo>
                  <a:pt x="1250" y="1"/>
                  <a:pt x="1250" y="1"/>
                  <a:pt x="1250" y="1"/>
                </a:cubicBezTo>
                <a:lnTo>
                  <a:pt x="1250" y="132"/>
                </a:lnTo>
                <a:close/>
                <a:moveTo>
                  <a:pt x="1103" y="34"/>
                </a:moveTo>
                <a:cubicBezTo>
                  <a:pt x="1089" y="34"/>
                  <a:pt x="1081" y="41"/>
                  <a:pt x="1075" y="49"/>
                </a:cubicBezTo>
                <a:cubicBezTo>
                  <a:pt x="1075" y="36"/>
                  <a:pt x="1075" y="36"/>
                  <a:pt x="1075" y="36"/>
                </a:cubicBezTo>
                <a:cubicBezTo>
                  <a:pt x="1047" y="36"/>
                  <a:pt x="1047" y="36"/>
                  <a:pt x="1047" y="36"/>
                </a:cubicBezTo>
                <a:cubicBezTo>
                  <a:pt x="1047" y="132"/>
                  <a:pt x="1047" y="132"/>
                  <a:pt x="1047" y="132"/>
                </a:cubicBezTo>
                <a:cubicBezTo>
                  <a:pt x="1075" y="132"/>
                  <a:pt x="1075" y="132"/>
                  <a:pt x="1075" y="132"/>
                </a:cubicBezTo>
                <a:cubicBezTo>
                  <a:pt x="1075" y="78"/>
                  <a:pt x="1075" y="78"/>
                  <a:pt x="1075" y="78"/>
                </a:cubicBezTo>
                <a:cubicBezTo>
                  <a:pt x="1075" y="65"/>
                  <a:pt x="1081" y="59"/>
                  <a:pt x="1092" y="59"/>
                </a:cubicBezTo>
                <a:cubicBezTo>
                  <a:pt x="1102" y="59"/>
                  <a:pt x="1108" y="65"/>
                  <a:pt x="1108" y="78"/>
                </a:cubicBezTo>
                <a:cubicBezTo>
                  <a:pt x="1108" y="132"/>
                  <a:pt x="1108" y="132"/>
                  <a:pt x="1108" y="132"/>
                </a:cubicBezTo>
                <a:cubicBezTo>
                  <a:pt x="1135" y="132"/>
                  <a:pt x="1135" y="132"/>
                  <a:pt x="1135" y="132"/>
                </a:cubicBezTo>
                <a:cubicBezTo>
                  <a:pt x="1135" y="70"/>
                  <a:pt x="1135" y="70"/>
                  <a:pt x="1135" y="70"/>
                </a:cubicBezTo>
                <a:cubicBezTo>
                  <a:pt x="1135" y="48"/>
                  <a:pt x="1123" y="34"/>
                  <a:pt x="1103" y="34"/>
                </a:cubicBezTo>
                <a:close/>
                <a:moveTo>
                  <a:pt x="910" y="111"/>
                </a:moveTo>
                <a:cubicBezTo>
                  <a:pt x="895" y="111"/>
                  <a:pt x="885" y="99"/>
                  <a:pt x="885" y="84"/>
                </a:cubicBezTo>
                <a:cubicBezTo>
                  <a:pt x="885" y="84"/>
                  <a:pt x="885" y="84"/>
                  <a:pt x="885" y="84"/>
                </a:cubicBezTo>
                <a:cubicBezTo>
                  <a:pt x="885" y="70"/>
                  <a:pt x="895" y="58"/>
                  <a:pt x="909" y="58"/>
                </a:cubicBezTo>
                <a:cubicBezTo>
                  <a:pt x="918" y="58"/>
                  <a:pt x="925" y="62"/>
                  <a:pt x="931" y="68"/>
                </a:cubicBezTo>
                <a:cubicBezTo>
                  <a:pt x="947" y="50"/>
                  <a:pt x="947" y="50"/>
                  <a:pt x="947" y="50"/>
                </a:cubicBezTo>
                <a:cubicBezTo>
                  <a:pt x="938" y="40"/>
                  <a:pt x="927" y="34"/>
                  <a:pt x="909" y="34"/>
                </a:cubicBezTo>
                <a:cubicBezTo>
                  <a:pt x="880" y="34"/>
                  <a:pt x="859" y="57"/>
                  <a:pt x="859" y="84"/>
                </a:cubicBezTo>
                <a:cubicBezTo>
                  <a:pt x="859" y="84"/>
                  <a:pt x="859" y="84"/>
                  <a:pt x="859" y="84"/>
                </a:cubicBezTo>
                <a:cubicBezTo>
                  <a:pt x="859" y="112"/>
                  <a:pt x="880" y="134"/>
                  <a:pt x="909" y="134"/>
                </a:cubicBezTo>
                <a:cubicBezTo>
                  <a:pt x="928" y="134"/>
                  <a:pt x="939" y="127"/>
                  <a:pt x="948" y="117"/>
                </a:cubicBezTo>
                <a:cubicBezTo>
                  <a:pt x="932" y="100"/>
                  <a:pt x="932" y="100"/>
                  <a:pt x="932" y="100"/>
                </a:cubicBezTo>
                <a:cubicBezTo>
                  <a:pt x="925" y="107"/>
                  <a:pt x="919" y="111"/>
                  <a:pt x="910" y="111"/>
                </a:cubicBezTo>
                <a:close/>
                <a:moveTo>
                  <a:pt x="1945" y="35"/>
                </a:moveTo>
                <a:cubicBezTo>
                  <a:pt x="1929" y="35"/>
                  <a:pt x="1918" y="38"/>
                  <a:pt x="1908" y="42"/>
                </a:cubicBezTo>
                <a:cubicBezTo>
                  <a:pt x="1915" y="63"/>
                  <a:pt x="1915" y="63"/>
                  <a:pt x="1915" y="63"/>
                </a:cubicBezTo>
                <a:cubicBezTo>
                  <a:pt x="1923" y="60"/>
                  <a:pt x="1931" y="58"/>
                  <a:pt x="1941" y="58"/>
                </a:cubicBezTo>
                <a:cubicBezTo>
                  <a:pt x="1955" y="58"/>
                  <a:pt x="1962" y="64"/>
                  <a:pt x="1962" y="76"/>
                </a:cubicBezTo>
                <a:cubicBezTo>
                  <a:pt x="1962" y="77"/>
                  <a:pt x="1962" y="77"/>
                  <a:pt x="1962" y="77"/>
                </a:cubicBezTo>
                <a:cubicBezTo>
                  <a:pt x="1955" y="75"/>
                  <a:pt x="1948" y="73"/>
                  <a:pt x="1938" y="73"/>
                </a:cubicBezTo>
                <a:cubicBezTo>
                  <a:pt x="1915" y="73"/>
                  <a:pt x="1899" y="83"/>
                  <a:pt x="1899" y="104"/>
                </a:cubicBezTo>
                <a:cubicBezTo>
                  <a:pt x="1899" y="104"/>
                  <a:pt x="1899" y="104"/>
                  <a:pt x="1899" y="104"/>
                </a:cubicBezTo>
                <a:cubicBezTo>
                  <a:pt x="1899" y="123"/>
                  <a:pt x="1914" y="134"/>
                  <a:pt x="1932" y="134"/>
                </a:cubicBezTo>
                <a:cubicBezTo>
                  <a:pt x="1946" y="134"/>
                  <a:pt x="1955" y="129"/>
                  <a:pt x="1962" y="122"/>
                </a:cubicBezTo>
                <a:cubicBezTo>
                  <a:pt x="1962" y="132"/>
                  <a:pt x="1962" y="132"/>
                  <a:pt x="1962" y="132"/>
                </a:cubicBezTo>
                <a:cubicBezTo>
                  <a:pt x="1988" y="132"/>
                  <a:pt x="1988" y="132"/>
                  <a:pt x="1988" y="132"/>
                </a:cubicBezTo>
                <a:cubicBezTo>
                  <a:pt x="1988" y="76"/>
                  <a:pt x="1988" y="76"/>
                  <a:pt x="1988" y="76"/>
                </a:cubicBezTo>
                <a:cubicBezTo>
                  <a:pt x="1988" y="63"/>
                  <a:pt x="1985" y="53"/>
                  <a:pt x="1978" y="46"/>
                </a:cubicBezTo>
                <a:cubicBezTo>
                  <a:pt x="1971" y="39"/>
                  <a:pt x="1960" y="35"/>
                  <a:pt x="1945" y="35"/>
                </a:cubicBezTo>
                <a:close/>
                <a:moveTo>
                  <a:pt x="1962" y="98"/>
                </a:moveTo>
                <a:cubicBezTo>
                  <a:pt x="1962" y="108"/>
                  <a:pt x="1953" y="115"/>
                  <a:pt x="1941" y="115"/>
                </a:cubicBezTo>
                <a:cubicBezTo>
                  <a:pt x="1932" y="115"/>
                  <a:pt x="1926" y="111"/>
                  <a:pt x="1926" y="103"/>
                </a:cubicBezTo>
                <a:cubicBezTo>
                  <a:pt x="1926" y="103"/>
                  <a:pt x="1926" y="103"/>
                  <a:pt x="1926" y="103"/>
                </a:cubicBezTo>
                <a:cubicBezTo>
                  <a:pt x="1926" y="94"/>
                  <a:pt x="1933" y="90"/>
                  <a:pt x="1945" y="90"/>
                </a:cubicBezTo>
                <a:cubicBezTo>
                  <a:pt x="1951" y="90"/>
                  <a:pt x="1957" y="91"/>
                  <a:pt x="1962" y="93"/>
                </a:cubicBezTo>
                <a:lnTo>
                  <a:pt x="1962" y="98"/>
                </a:lnTo>
                <a:close/>
                <a:moveTo>
                  <a:pt x="1193" y="34"/>
                </a:moveTo>
                <a:cubicBezTo>
                  <a:pt x="1163" y="34"/>
                  <a:pt x="1141" y="56"/>
                  <a:pt x="1141" y="84"/>
                </a:cubicBezTo>
                <a:cubicBezTo>
                  <a:pt x="1141" y="84"/>
                  <a:pt x="1141" y="84"/>
                  <a:pt x="1141" y="84"/>
                </a:cubicBezTo>
                <a:cubicBezTo>
                  <a:pt x="1141" y="112"/>
                  <a:pt x="1163" y="134"/>
                  <a:pt x="1193" y="134"/>
                </a:cubicBezTo>
                <a:cubicBezTo>
                  <a:pt x="1223" y="134"/>
                  <a:pt x="1245" y="112"/>
                  <a:pt x="1245" y="84"/>
                </a:cubicBezTo>
                <a:cubicBezTo>
                  <a:pt x="1245" y="84"/>
                  <a:pt x="1245" y="84"/>
                  <a:pt x="1245" y="84"/>
                </a:cubicBezTo>
                <a:cubicBezTo>
                  <a:pt x="1245" y="56"/>
                  <a:pt x="1223" y="34"/>
                  <a:pt x="1193" y="34"/>
                </a:cubicBezTo>
                <a:close/>
                <a:moveTo>
                  <a:pt x="1218" y="84"/>
                </a:moveTo>
                <a:cubicBezTo>
                  <a:pt x="1218" y="99"/>
                  <a:pt x="1209" y="111"/>
                  <a:pt x="1193" y="111"/>
                </a:cubicBezTo>
                <a:cubicBezTo>
                  <a:pt x="1178" y="111"/>
                  <a:pt x="1168" y="98"/>
                  <a:pt x="1168" y="84"/>
                </a:cubicBezTo>
                <a:cubicBezTo>
                  <a:pt x="1168" y="84"/>
                  <a:pt x="1168" y="84"/>
                  <a:pt x="1168" y="84"/>
                </a:cubicBezTo>
                <a:cubicBezTo>
                  <a:pt x="1168" y="70"/>
                  <a:pt x="1177" y="58"/>
                  <a:pt x="1193" y="58"/>
                </a:cubicBezTo>
                <a:cubicBezTo>
                  <a:pt x="1208" y="58"/>
                  <a:pt x="1218" y="70"/>
                  <a:pt x="1218" y="84"/>
                </a:cubicBezTo>
                <a:close/>
              </a:path>
            </a:pathLst>
          </a:custGeom>
          <a:gradFill flip="none" rotWithShape="1">
            <a:gsLst>
              <a:gs pos="0">
                <a:srgbClr val="7C55A3"/>
              </a:gs>
              <a:gs pos="33000">
                <a:srgbClr val="4C8AC8"/>
              </a:gs>
              <a:gs pos="67000">
                <a:srgbClr val="47B98E"/>
              </a:gs>
              <a:gs pos="100000">
                <a:srgbClr val="64B95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027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061791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1791" y="0"/>
            <a:ext cx="81270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640" y="849535"/>
            <a:ext cx="3513151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1" strike="noStrike" spc="-150" baseline="0">
                <a:solidFill>
                  <a:schemeClr val="bg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Photo plus</a:t>
            </a:r>
            <a:br>
              <a:rPr lang="en-US" dirty="0"/>
            </a:br>
            <a:r>
              <a:rPr lang="en-US" dirty="0"/>
              <a:t>statement</a:t>
            </a:r>
            <a:br>
              <a:rPr lang="en-US" dirty="0"/>
            </a:br>
            <a:r>
              <a:rPr lang="en-US" dirty="0"/>
              <a:t>layout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641" y="2943638"/>
            <a:ext cx="3513150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1" name="Rectangle 10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63602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49"/>
            <a:ext cx="10165080" cy="324264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spc="-150">
                <a:solidFill>
                  <a:schemeClr val="tx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54337" y="4623890"/>
            <a:ext cx="10159383" cy="8763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1" spc="-150" baseline="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48640" y="398463"/>
            <a:ext cx="990600" cy="735013"/>
            <a:chOff x="657226" y="398463"/>
            <a:chExt cx="990600" cy="735013"/>
          </a:xfrm>
          <a:gradFill flip="none" rotWithShape="1">
            <a:gsLst>
              <a:gs pos="0">
                <a:srgbClr val="7C55A3"/>
              </a:gs>
              <a:gs pos="33000">
                <a:srgbClr val="4C8AC8"/>
              </a:gs>
              <a:gs pos="67000">
                <a:srgbClr val="47B98E"/>
              </a:gs>
              <a:gs pos="100000">
                <a:srgbClr val="64B951"/>
              </a:gs>
            </a:gsLst>
            <a:lin ang="13500000" scaled="1"/>
            <a:tileRect/>
          </a:gra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657226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95388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0165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640" y="1276349"/>
            <a:ext cx="10165080" cy="3242641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spc="-15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54337" y="4623890"/>
            <a:ext cx="10159383" cy="8763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1" spc="-150" baseline="0">
                <a:solidFill>
                  <a:schemeClr val="bg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1" name="Rectangle 10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371872-34E0-4E87-A880-855C986DEFEB}"/>
              </a:ext>
            </a:extLst>
          </p:cNvPr>
          <p:cNvGrpSpPr/>
          <p:nvPr userDrawn="1"/>
        </p:nvGrpSpPr>
        <p:grpSpPr>
          <a:xfrm>
            <a:off x="548640" y="398463"/>
            <a:ext cx="990600" cy="735013"/>
            <a:chOff x="657226" y="398463"/>
            <a:chExt cx="990600" cy="735013"/>
          </a:xfrm>
          <a:gradFill>
            <a:gsLst>
              <a:gs pos="0">
                <a:srgbClr val="7C55A3"/>
              </a:gs>
              <a:gs pos="33000">
                <a:srgbClr val="4C8AC8"/>
              </a:gs>
              <a:gs pos="67000">
                <a:srgbClr val="47B98E"/>
              </a:gs>
              <a:gs pos="100000">
                <a:srgbClr val="64B951"/>
              </a:gs>
            </a:gsLst>
            <a:lin ang="13500000" scaled="1"/>
          </a:gra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A59E31A-C52B-4474-A5A0-530DF770A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226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23B3F17-34EE-4FBA-8852-7ED07762D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388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065404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688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4" y="1307592"/>
            <a:ext cx="4707555" cy="491958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3" y="402336"/>
            <a:ext cx="4707555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5568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 Produc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688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5284" y="1307592"/>
            <a:ext cx="4707555" cy="502376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5283" y="402336"/>
            <a:ext cx="4707555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3" name="Rectangle 12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2970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307593"/>
            <a:ext cx="11073385" cy="4919588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661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307593"/>
            <a:ext cx="11073385" cy="4919588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Lenovo Internal. All rights reserved.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33321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3593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Lenovo Internal. All rights reserved.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37689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A528FCF-65A1-4B76-B528-87D9B0FBE527}"/>
              </a:ext>
            </a:extLst>
          </p:cNvPr>
          <p:cNvGrpSpPr/>
          <p:nvPr userDrawn="1"/>
        </p:nvGrpSpPr>
        <p:grpSpPr>
          <a:xfrm>
            <a:off x="9390324" y="1007069"/>
            <a:ext cx="1965963" cy="1042086"/>
            <a:chOff x="4988072" y="501936"/>
            <a:chExt cx="1978802" cy="1051017"/>
          </a:xfrm>
          <a:solidFill>
            <a:schemeClr val="accent6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950DA20-7427-46C1-BEA5-8D227DE3EA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9016" y="501936"/>
              <a:ext cx="218094" cy="282813"/>
            </a:xfrm>
            <a:custGeom>
              <a:avLst/>
              <a:gdLst>
                <a:gd name="T0" fmla="*/ 0 w 502"/>
                <a:gd name="T1" fmla="*/ 550 h 651"/>
                <a:gd name="T2" fmla="*/ 83 w 502"/>
                <a:gd name="T3" fmla="*/ 451 h 651"/>
                <a:gd name="T4" fmla="*/ 272 w 502"/>
                <a:gd name="T5" fmla="*/ 528 h 651"/>
                <a:gd name="T6" fmla="*/ 363 w 502"/>
                <a:gd name="T7" fmla="*/ 469 h 651"/>
                <a:gd name="T8" fmla="*/ 363 w 502"/>
                <a:gd name="T9" fmla="*/ 467 h 651"/>
                <a:gd name="T10" fmla="*/ 236 w 502"/>
                <a:gd name="T11" fmla="*/ 386 h 651"/>
                <a:gd name="T12" fmla="*/ 26 w 502"/>
                <a:gd name="T13" fmla="*/ 192 h 651"/>
                <a:gd name="T14" fmla="*/ 26 w 502"/>
                <a:gd name="T15" fmla="*/ 191 h 651"/>
                <a:gd name="T16" fmla="*/ 247 w 502"/>
                <a:gd name="T17" fmla="*/ 0 h 651"/>
                <a:gd name="T18" fmla="*/ 483 w 502"/>
                <a:gd name="T19" fmla="*/ 80 h 651"/>
                <a:gd name="T20" fmla="*/ 410 w 502"/>
                <a:gd name="T21" fmla="*/ 185 h 651"/>
                <a:gd name="T22" fmla="*/ 246 w 502"/>
                <a:gd name="T23" fmla="*/ 123 h 651"/>
                <a:gd name="T24" fmla="*/ 164 w 502"/>
                <a:gd name="T25" fmla="*/ 178 h 651"/>
                <a:gd name="T26" fmla="*/ 164 w 502"/>
                <a:gd name="T27" fmla="*/ 180 h 651"/>
                <a:gd name="T28" fmla="*/ 301 w 502"/>
                <a:gd name="T29" fmla="*/ 263 h 651"/>
                <a:gd name="T30" fmla="*/ 502 w 502"/>
                <a:gd name="T31" fmla="*/ 453 h 651"/>
                <a:gd name="T32" fmla="*/ 502 w 502"/>
                <a:gd name="T33" fmla="*/ 455 h 651"/>
                <a:gd name="T34" fmla="*/ 269 w 502"/>
                <a:gd name="T35" fmla="*/ 651 h 651"/>
                <a:gd name="T36" fmla="*/ 0 w 502"/>
                <a:gd name="T37" fmla="*/ 55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2" h="651">
                  <a:moveTo>
                    <a:pt x="0" y="550"/>
                  </a:moveTo>
                  <a:cubicBezTo>
                    <a:pt x="83" y="451"/>
                    <a:pt x="83" y="451"/>
                    <a:pt x="83" y="451"/>
                  </a:cubicBezTo>
                  <a:cubicBezTo>
                    <a:pt x="140" y="498"/>
                    <a:pt x="200" y="528"/>
                    <a:pt x="272" y="528"/>
                  </a:cubicBezTo>
                  <a:cubicBezTo>
                    <a:pt x="329" y="528"/>
                    <a:pt x="363" y="506"/>
                    <a:pt x="363" y="469"/>
                  </a:cubicBezTo>
                  <a:cubicBezTo>
                    <a:pt x="363" y="467"/>
                    <a:pt x="363" y="467"/>
                    <a:pt x="363" y="467"/>
                  </a:cubicBezTo>
                  <a:cubicBezTo>
                    <a:pt x="363" y="431"/>
                    <a:pt x="342" y="413"/>
                    <a:pt x="236" y="386"/>
                  </a:cubicBezTo>
                  <a:cubicBezTo>
                    <a:pt x="108" y="354"/>
                    <a:pt x="26" y="318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76"/>
                    <a:pt x="118" y="0"/>
                    <a:pt x="247" y="0"/>
                  </a:cubicBezTo>
                  <a:cubicBezTo>
                    <a:pt x="340" y="0"/>
                    <a:pt x="419" y="29"/>
                    <a:pt x="483" y="8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354" y="146"/>
                    <a:pt x="299" y="123"/>
                    <a:pt x="246" y="123"/>
                  </a:cubicBezTo>
                  <a:cubicBezTo>
                    <a:pt x="192" y="123"/>
                    <a:pt x="164" y="147"/>
                    <a:pt x="164" y="178"/>
                  </a:cubicBezTo>
                  <a:cubicBezTo>
                    <a:pt x="164" y="180"/>
                    <a:pt x="164" y="180"/>
                    <a:pt x="164" y="180"/>
                  </a:cubicBezTo>
                  <a:cubicBezTo>
                    <a:pt x="164" y="221"/>
                    <a:pt x="191" y="235"/>
                    <a:pt x="301" y="263"/>
                  </a:cubicBezTo>
                  <a:cubicBezTo>
                    <a:pt x="429" y="297"/>
                    <a:pt x="502" y="343"/>
                    <a:pt x="502" y="453"/>
                  </a:cubicBezTo>
                  <a:cubicBezTo>
                    <a:pt x="502" y="455"/>
                    <a:pt x="502" y="455"/>
                    <a:pt x="502" y="455"/>
                  </a:cubicBezTo>
                  <a:cubicBezTo>
                    <a:pt x="502" y="581"/>
                    <a:pt x="406" y="651"/>
                    <a:pt x="269" y="651"/>
                  </a:cubicBezTo>
                  <a:cubicBezTo>
                    <a:pt x="173" y="651"/>
                    <a:pt x="76" y="618"/>
                    <a:pt x="0" y="5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E66A364-6FA3-44DA-A21C-9F26B5A3F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1295" y="566212"/>
              <a:ext cx="322264" cy="214547"/>
            </a:xfrm>
            <a:custGeom>
              <a:avLst/>
              <a:gdLst>
                <a:gd name="T0" fmla="*/ 0 w 741"/>
                <a:gd name="T1" fmla="*/ 9 h 494"/>
                <a:gd name="T2" fmla="*/ 138 w 741"/>
                <a:gd name="T3" fmla="*/ 9 h 494"/>
                <a:gd name="T4" fmla="*/ 138 w 741"/>
                <a:gd name="T5" fmla="*/ 78 h 494"/>
                <a:gd name="T6" fmla="*/ 281 w 741"/>
                <a:gd name="T7" fmla="*/ 0 h 494"/>
                <a:gd name="T8" fmla="*/ 418 w 741"/>
                <a:gd name="T9" fmla="*/ 77 h 494"/>
                <a:gd name="T10" fmla="*/ 577 w 741"/>
                <a:gd name="T11" fmla="*/ 0 h 494"/>
                <a:gd name="T12" fmla="*/ 741 w 741"/>
                <a:gd name="T13" fmla="*/ 178 h 494"/>
                <a:gd name="T14" fmla="*/ 741 w 741"/>
                <a:gd name="T15" fmla="*/ 494 h 494"/>
                <a:gd name="T16" fmla="*/ 603 w 741"/>
                <a:gd name="T17" fmla="*/ 494 h 494"/>
                <a:gd name="T18" fmla="*/ 603 w 741"/>
                <a:gd name="T19" fmla="*/ 224 h 494"/>
                <a:gd name="T20" fmla="*/ 523 w 741"/>
                <a:gd name="T21" fmla="*/ 125 h 494"/>
                <a:gd name="T22" fmla="*/ 439 w 741"/>
                <a:gd name="T23" fmla="*/ 224 h 494"/>
                <a:gd name="T24" fmla="*/ 439 w 741"/>
                <a:gd name="T25" fmla="*/ 494 h 494"/>
                <a:gd name="T26" fmla="*/ 302 w 741"/>
                <a:gd name="T27" fmla="*/ 494 h 494"/>
                <a:gd name="T28" fmla="*/ 302 w 741"/>
                <a:gd name="T29" fmla="*/ 224 h 494"/>
                <a:gd name="T30" fmla="*/ 221 w 741"/>
                <a:gd name="T31" fmla="*/ 125 h 494"/>
                <a:gd name="T32" fmla="*/ 138 w 741"/>
                <a:gd name="T33" fmla="*/ 224 h 494"/>
                <a:gd name="T34" fmla="*/ 138 w 741"/>
                <a:gd name="T35" fmla="*/ 494 h 494"/>
                <a:gd name="T36" fmla="*/ 0 w 741"/>
                <a:gd name="T37" fmla="*/ 494 h 494"/>
                <a:gd name="T38" fmla="*/ 0 w 741"/>
                <a:gd name="T39" fmla="*/ 9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1" h="494">
                  <a:moveTo>
                    <a:pt x="0" y="9"/>
                  </a:moveTo>
                  <a:cubicBezTo>
                    <a:pt x="138" y="9"/>
                    <a:pt x="138" y="9"/>
                    <a:pt x="138" y="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70" y="37"/>
                    <a:pt x="211" y="0"/>
                    <a:pt x="281" y="0"/>
                  </a:cubicBezTo>
                  <a:cubicBezTo>
                    <a:pt x="344" y="0"/>
                    <a:pt x="392" y="28"/>
                    <a:pt x="418" y="77"/>
                  </a:cubicBezTo>
                  <a:cubicBezTo>
                    <a:pt x="460" y="27"/>
                    <a:pt x="511" y="0"/>
                    <a:pt x="577" y="0"/>
                  </a:cubicBezTo>
                  <a:cubicBezTo>
                    <a:pt x="679" y="0"/>
                    <a:pt x="741" y="62"/>
                    <a:pt x="741" y="178"/>
                  </a:cubicBezTo>
                  <a:cubicBezTo>
                    <a:pt x="741" y="494"/>
                    <a:pt x="741" y="494"/>
                    <a:pt x="741" y="494"/>
                  </a:cubicBezTo>
                  <a:cubicBezTo>
                    <a:pt x="603" y="494"/>
                    <a:pt x="603" y="494"/>
                    <a:pt x="603" y="494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3" y="159"/>
                    <a:pt x="574" y="125"/>
                    <a:pt x="523" y="125"/>
                  </a:cubicBezTo>
                  <a:cubicBezTo>
                    <a:pt x="471" y="125"/>
                    <a:pt x="439" y="159"/>
                    <a:pt x="439" y="224"/>
                  </a:cubicBezTo>
                  <a:cubicBezTo>
                    <a:pt x="439" y="494"/>
                    <a:pt x="439" y="494"/>
                    <a:pt x="439" y="494"/>
                  </a:cubicBezTo>
                  <a:cubicBezTo>
                    <a:pt x="302" y="494"/>
                    <a:pt x="302" y="494"/>
                    <a:pt x="302" y="49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159"/>
                    <a:pt x="273" y="125"/>
                    <a:pt x="221" y="125"/>
                  </a:cubicBezTo>
                  <a:cubicBezTo>
                    <a:pt x="170" y="125"/>
                    <a:pt x="138" y="159"/>
                    <a:pt x="138" y="224"/>
                  </a:cubicBezTo>
                  <a:cubicBezTo>
                    <a:pt x="138" y="494"/>
                    <a:pt x="138" y="494"/>
                    <a:pt x="138" y="494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EB87D4-584F-4884-9809-2618B5F0BE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25971" y="567985"/>
              <a:ext cx="193713" cy="216764"/>
            </a:xfrm>
            <a:custGeom>
              <a:avLst/>
              <a:gdLst>
                <a:gd name="T0" fmla="*/ 0 w 446"/>
                <a:gd name="T1" fmla="*/ 351 h 499"/>
                <a:gd name="T2" fmla="*/ 0 w 446"/>
                <a:gd name="T3" fmla="*/ 349 h 499"/>
                <a:gd name="T4" fmla="*/ 195 w 446"/>
                <a:gd name="T5" fmla="*/ 194 h 499"/>
                <a:gd name="T6" fmla="*/ 314 w 446"/>
                <a:gd name="T7" fmla="*/ 214 h 499"/>
                <a:gd name="T8" fmla="*/ 314 w 446"/>
                <a:gd name="T9" fmla="*/ 206 h 499"/>
                <a:gd name="T10" fmla="*/ 210 w 446"/>
                <a:gd name="T11" fmla="*/ 117 h 499"/>
                <a:gd name="T12" fmla="*/ 76 w 446"/>
                <a:gd name="T13" fmla="*/ 144 h 499"/>
                <a:gd name="T14" fmla="*/ 42 w 446"/>
                <a:gd name="T15" fmla="*/ 39 h 499"/>
                <a:gd name="T16" fmla="*/ 230 w 446"/>
                <a:gd name="T17" fmla="*/ 0 h 499"/>
                <a:gd name="T18" fmla="*/ 394 w 446"/>
                <a:gd name="T19" fmla="*/ 54 h 499"/>
                <a:gd name="T20" fmla="*/ 446 w 446"/>
                <a:gd name="T21" fmla="*/ 209 h 499"/>
                <a:gd name="T22" fmla="*/ 446 w 446"/>
                <a:gd name="T23" fmla="*/ 490 h 499"/>
                <a:gd name="T24" fmla="*/ 313 w 446"/>
                <a:gd name="T25" fmla="*/ 490 h 499"/>
                <a:gd name="T26" fmla="*/ 313 w 446"/>
                <a:gd name="T27" fmla="*/ 438 h 499"/>
                <a:gd name="T28" fmla="*/ 166 w 446"/>
                <a:gd name="T29" fmla="*/ 499 h 499"/>
                <a:gd name="T30" fmla="*/ 0 w 446"/>
                <a:gd name="T31" fmla="*/ 351 h 499"/>
                <a:gd name="T32" fmla="*/ 316 w 446"/>
                <a:gd name="T33" fmla="*/ 319 h 499"/>
                <a:gd name="T34" fmla="*/ 316 w 446"/>
                <a:gd name="T35" fmla="*/ 295 h 499"/>
                <a:gd name="T36" fmla="*/ 228 w 446"/>
                <a:gd name="T37" fmla="*/ 277 h 499"/>
                <a:gd name="T38" fmla="*/ 133 w 446"/>
                <a:gd name="T39" fmla="*/ 344 h 499"/>
                <a:gd name="T40" fmla="*/ 133 w 446"/>
                <a:gd name="T41" fmla="*/ 346 h 499"/>
                <a:gd name="T42" fmla="*/ 208 w 446"/>
                <a:gd name="T43" fmla="*/ 404 h 499"/>
                <a:gd name="T44" fmla="*/ 316 w 446"/>
                <a:gd name="T45" fmla="*/ 31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6" h="499">
                  <a:moveTo>
                    <a:pt x="0" y="351"/>
                  </a:moveTo>
                  <a:cubicBezTo>
                    <a:pt x="0" y="349"/>
                    <a:pt x="0" y="349"/>
                    <a:pt x="0" y="349"/>
                  </a:cubicBezTo>
                  <a:cubicBezTo>
                    <a:pt x="0" y="243"/>
                    <a:pt x="80" y="194"/>
                    <a:pt x="195" y="194"/>
                  </a:cubicBezTo>
                  <a:cubicBezTo>
                    <a:pt x="244" y="194"/>
                    <a:pt x="280" y="202"/>
                    <a:pt x="314" y="214"/>
                  </a:cubicBezTo>
                  <a:cubicBezTo>
                    <a:pt x="314" y="206"/>
                    <a:pt x="314" y="206"/>
                    <a:pt x="314" y="206"/>
                  </a:cubicBezTo>
                  <a:cubicBezTo>
                    <a:pt x="314" y="149"/>
                    <a:pt x="279" y="117"/>
                    <a:pt x="210" y="117"/>
                  </a:cubicBezTo>
                  <a:cubicBezTo>
                    <a:pt x="157" y="117"/>
                    <a:pt x="120" y="127"/>
                    <a:pt x="76" y="144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95" y="15"/>
                    <a:pt x="147" y="0"/>
                    <a:pt x="230" y="0"/>
                  </a:cubicBezTo>
                  <a:cubicBezTo>
                    <a:pt x="305" y="0"/>
                    <a:pt x="359" y="20"/>
                    <a:pt x="394" y="54"/>
                  </a:cubicBezTo>
                  <a:cubicBezTo>
                    <a:pt x="430" y="90"/>
                    <a:pt x="446" y="144"/>
                    <a:pt x="446" y="209"/>
                  </a:cubicBezTo>
                  <a:cubicBezTo>
                    <a:pt x="446" y="490"/>
                    <a:pt x="446" y="490"/>
                    <a:pt x="446" y="490"/>
                  </a:cubicBezTo>
                  <a:cubicBezTo>
                    <a:pt x="313" y="490"/>
                    <a:pt x="313" y="490"/>
                    <a:pt x="313" y="490"/>
                  </a:cubicBezTo>
                  <a:cubicBezTo>
                    <a:pt x="313" y="438"/>
                    <a:pt x="313" y="438"/>
                    <a:pt x="313" y="438"/>
                  </a:cubicBezTo>
                  <a:cubicBezTo>
                    <a:pt x="280" y="475"/>
                    <a:pt x="233" y="499"/>
                    <a:pt x="166" y="499"/>
                  </a:cubicBezTo>
                  <a:cubicBezTo>
                    <a:pt x="75" y="499"/>
                    <a:pt x="0" y="447"/>
                    <a:pt x="0" y="351"/>
                  </a:cubicBezTo>
                  <a:close/>
                  <a:moveTo>
                    <a:pt x="316" y="319"/>
                  </a:moveTo>
                  <a:cubicBezTo>
                    <a:pt x="316" y="295"/>
                    <a:pt x="316" y="295"/>
                    <a:pt x="316" y="295"/>
                  </a:cubicBezTo>
                  <a:cubicBezTo>
                    <a:pt x="292" y="284"/>
                    <a:pt x="262" y="277"/>
                    <a:pt x="228" y="277"/>
                  </a:cubicBezTo>
                  <a:cubicBezTo>
                    <a:pt x="169" y="277"/>
                    <a:pt x="133" y="300"/>
                    <a:pt x="133" y="344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83"/>
                    <a:pt x="164" y="404"/>
                    <a:pt x="208" y="404"/>
                  </a:cubicBezTo>
                  <a:cubicBezTo>
                    <a:pt x="272" y="404"/>
                    <a:pt x="316" y="369"/>
                    <a:pt x="316" y="3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51E8447-9E0F-4D78-B1FD-2CADDD3500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36529" y="564438"/>
              <a:ext cx="127665" cy="216321"/>
            </a:xfrm>
            <a:custGeom>
              <a:avLst/>
              <a:gdLst>
                <a:gd name="T0" fmla="*/ 0 w 293"/>
                <a:gd name="T1" fmla="*/ 13 h 498"/>
                <a:gd name="T2" fmla="*/ 138 w 293"/>
                <a:gd name="T3" fmla="*/ 13 h 498"/>
                <a:gd name="T4" fmla="*/ 138 w 293"/>
                <a:gd name="T5" fmla="*/ 111 h 498"/>
                <a:gd name="T6" fmla="*/ 293 w 293"/>
                <a:gd name="T7" fmla="*/ 4 h 498"/>
                <a:gd name="T8" fmla="*/ 293 w 293"/>
                <a:gd name="T9" fmla="*/ 148 h 498"/>
                <a:gd name="T10" fmla="*/ 285 w 293"/>
                <a:gd name="T11" fmla="*/ 148 h 498"/>
                <a:gd name="T12" fmla="*/ 138 w 293"/>
                <a:gd name="T13" fmla="*/ 319 h 498"/>
                <a:gd name="T14" fmla="*/ 138 w 293"/>
                <a:gd name="T15" fmla="*/ 498 h 498"/>
                <a:gd name="T16" fmla="*/ 0 w 293"/>
                <a:gd name="T17" fmla="*/ 498 h 498"/>
                <a:gd name="T18" fmla="*/ 0 w 293"/>
                <a:gd name="T19" fmla="*/ 1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498">
                  <a:moveTo>
                    <a:pt x="0" y="13"/>
                  </a:moveTo>
                  <a:cubicBezTo>
                    <a:pt x="138" y="13"/>
                    <a:pt x="138" y="13"/>
                    <a:pt x="138" y="13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66" y="44"/>
                    <a:pt x="211" y="0"/>
                    <a:pt x="293" y="4"/>
                  </a:cubicBezTo>
                  <a:cubicBezTo>
                    <a:pt x="293" y="148"/>
                    <a:pt x="293" y="148"/>
                    <a:pt x="293" y="148"/>
                  </a:cubicBezTo>
                  <a:cubicBezTo>
                    <a:pt x="285" y="148"/>
                    <a:pt x="285" y="148"/>
                    <a:pt x="285" y="148"/>
                  </a:cubicBezTo>
                  <a:cubicBezTo>
                    <a:pt x="194" y="148"/>
                    <a:pt x="138" y="203"/>
                    <a:pt x="138" y="319"/>
                  </a:cubicBezTo>
                  <a:cubicBezTo>
                    <a:pt x="138" y="498"/>
                    <a:pt x="138" y="498"/>
                    <a:pt x="138" y="498"/>
                  </a:cubicBezTo>
                  <a:cubicBezTo>
                    <a:pt x="0" y="498"/>
                    <a:pt x="0" y="498"/>
                    <a:pt x="0" y="498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7E48906-CF13-457A-BF96-6C8E516647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5719" y="516121"/>
              <a:ext cx="134757" cy="268184"/>
            </a:xfrm>
            <a:custGeom>
              <a:avLst/>
              <a:gdLst>
                <a:gd name="T0" fmla="*/ 58 w 310"/>
                <a:gd name="T1" fmla="*/ 472 h 617"/>
                <a:gd name="T2" fmla="*/ 58 w 310"/>
                <a:gd name="T3" fmla="*/ 242 h 617"/>
                <a:gd name="T4" fmla="*/ 0 w 310"/>
                <a:gd name="T5" fmla="*/ 242 h 617"/>
                <a:gd name="T6" fmla="*/ 0 w 310"/>
                <a:gd name="T7" fmla="*/ 124 h 617"/>
                <a:gd name="T8" fmla="*/ 58 w 310"/>
                <a:gd name="T9" fmla="*/ 124 h 617"/>
                <a:gd name="T10" fmla="*/ 58 w 310"/>
                <a:gd name="T11" fmla="*/ 0 h 617"/>
                <a:gd name="T12" fmla="*/ 196 w 310"/>
                <a:gd name="T13" fmla="*/ 0 h 617"/>
                <a:gd name="T14" fmla="*/ 196 w 310"/>
                <a:gd name="T15" fmla="*/ 124 h 617"/>
                <a:gd name="T16" fmla="*/ 310 w 310"/>
                <a:gd name="T17" fmla="*/ 124 h 617"/>
                <a:gd name="T18" fmla="*/ 310 w 310"/>
                <a:gd name="T19" fmla="*/ 242 h 617"/>
                <a:gd name="T20" fmla="*/ 196 w 310"/>
                <a:gd name="T21" fmla="*/ 242 h 617"/>
                <a:gd name="T22" fmla="*/ 196 w 310"/>
                <a:gd name="T23" fmla="*/ 449 h 617"/>
                <a:gd name="T24" fmla="*/ 240 w 310"/>
                <a:gd name="T25" fmla="*/ 496 h 617"/>
                <a:gd name="T26" fmla="*/ 308 w 310"/>
                <a:gd name="T27" fmla="*/ 479 h 617"/>
                <a:gd name="T28" fmla="*/ 308 w 310"/>
                <a:gd name="T29" fmla="*/ 589 h 617"/>
                <a:gd name="T30" fmla="*/ 199 w 310"/>
                <a:gd name="T31" fmla="*/ 617 h 617"/>
                <a:gd name="T32" fmla="*/ 58 w 310"/>
                <a:gd name="T33" fmla="*/ 47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617">
                  <a:moveTo>
                    <a:pt x="58" y="472"/>
                  </a:moveTo>
                  <a:cubicBezTo>
                    <a:pt x="58" y="242"/>
                    <a:pt x="58" y="242"/>
                    <a:pt x="58" y="242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310" y="124"/>
                    <a:pt x="310" y="124"/>
                    <a:pt x="310" y="124"/>
                  </a:cubicBezTo>
                  <a:cubicBezTo>
                    <a:pt x="310" y="242"/>
                    <a:pt x="310" y="242"/>
                    <a:pt x="310" y="242"/>
                  </a:cubicBezTo>
                  <a:cubicBezTo>
                    <a:pt x="196" y="242"/>
                    <a:pt x="196" y="242"/>
                    <a:pt x="196" y="242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81"/>
                    <a:pt x="209" y="496"/>
                    <a:pt x="240" y="496"/>
                  </a:cubicBezTo>
                  <a:cubicBezTo>
                    <a:pt x="265" y="496"/>
                    <a:pt x="288" y="490"/>
                    <a:pt x="308" y="479"/>
                  </a:cubicBezTo>
                  <a:cubicBezTo>
                    <a:pt x="308" y="589"/>
                    <a:pt x="308" y="589"/>
                    <a:pt x="308" y="589"/>
                  </a:cubicBezTo>
                  <a:cubicBezTo>
                    <a:pt x="279" y="607"/>
                    <a:pt x="245" y="617"/>
                    <a:pt x="199" y="617"/>
                  </a:cubicBezTo>
                  <a:cubicBezTo>
                    <a:pt x="115" y="617"/>
                    <a:pt x="58" y="584"/>
                    <a:pt x="58" y="4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43AC6D-7838-4F37-88E8-52FEBACFE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18455" y="566212"/>
              <a:ext cx="207012" cy="219424"/>
            </a:xfrm>
            <a:custGeom>
              <a:avLst/>
              <a:gdLst>
                <a:gd name="T0" fmla="*/ 0 w 476"/>
                <a:gd name="T1" fmla="*/ 254 h 505"/>
                <a:gd name="T2" fmla="*/ 0 w 476"/>
                <a:gd name="T3" fmla="*/ 253 h 505"/>
                <a:gd name="T4" fmla="*/ 240 w 476"/>
                <a:gd name="T5" fmla="*/ 0 h 505"/>
                <a:gd name="T6" fmla="*/ 476 w 476"/>
                <a:gd name="T7" fmla="*/ 263 h 505"/>
                <a:gd name="T8" fmla="*/ 475 w 476"/>
                <a:gd name="T9" fmla="*/ 300 h 505"/>
                <a:gd name="T10" fmla="*/ 137 w 476"/>
                <a:gd name="T11" fmla="*/ 300 h 505"/>
                <a:gd name="T12" fmla="*/ 256 w 476"/>
                <a:gd name="T13" fmla="*/ 395 h 505"/>
                <a:gd name="T14" fmla="*/ 373 w 476"/>
                <a:gd name="T15" fmla="*/ 345 h 505"/>
                <a:gd name="T16" fmla="*/ 452 w 476"/>
                <a:gd name="T17" fmla="*/ 415 h 505"/>
                <a:gd name="T18" fmla="*/ 254 w 476"/>
                <a:gd name="T19" fmla="*/ 505 h 505"/>
                <a:gd name="T20" fmla="*/ 0 w 476"/>
                <a:gd name="T21" fmla="*/ 254 h 505"/>
                <a:gd name="T22" fmla="*/ 342 w 476"/>
                <a:gd name="T23" fmla="*/ 214 h 505"/>
                <a:gd name="T24" fmla="*/ 240 w 476"/>
                <a:gd name="T25" fmla="*/ 111 h 505"/>
                <a:gd name="T26" fmla="*/ 135 w 476"/>
                <a:gd name="T27" fmla="*/ 214 h 505"/>
                <a:gd name="T28" fmla="*/ 342 w 476"/>
                <a:gd name="T29" fmla="*/ 21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6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4"/>
                    <a:pt x="99" y="0"/>
                    <a:pt x="240" y="0"/>
                  </a:cubicBezTo>
                  <a:cubicBezTo>
                    <a:pt x="402" y="0"/>
                    <a:pt x="476" y="126"/>
                    <a:pt x="476" y="263"/>
                  </a:cubicBezTo>
                  <a:cubicBezTo>
                    <a:pt x="476" y="274"/>
                    <a:pt x="476" y="287"/>
                    <a:pt x="475" y="300"/>
                  </a:cubicBezTo>
                  <a:cubicBezTo>
                    <a:pt x="137" y="300"/>
                    <a:pt x="137" y="300"/>
                    <a:pt x="137" y="300"/>
                  </a:cubicBezTo>
                  <a:cubicBezTo>
                    <a:pt x="151" y="362"/>
                    <a:pt x="194" y="395"/>
                    <a:pt x="256" y="395"/>
                  </a:cubicBezTo>
                  <a:cubicBezTo>
                    <a:pt x="302" y="395"/>
                    <a:pt x="335" y="380"/>
                    <a:pt x="373" y="345"/>
                  </a:cubicBezTo>
                  <a:cubicBezTo>
                    <a:pt x="452" y="415"/>
                    <a:pt x="452" y="415"/>
                    <a:pt x="452" y="415"/>
                  </a:cubicBezTo>
                  <a:cubicBezTo>
                    <a:pt x="407" y="471"/>
                    <a:pt x="342" y="505"/>
                    <a:pt x="254" y="505"/>
                  </a:cubicBezTo>
                  <a:cubicBezTo>
                    <a:pt x="108" y="505"/>
                    <a:pt x="0" y="403"/>
                    <a:pt x="0" y="254"/>
                  </a:cubicBezTo>
                  <a:close/>
                  <a:moveTo>
                    <a:pt x="342" y="214"/>
                  </a:moveTo>
                  <a:cubicBezTo>
                    <a:pt x="334" y="152"/>
                    <a:pt x="298" y="111"/>
                    <a:pt x="240" y="111"/>
                  </a:cubicBezTo>
                  <a:cubicBezTo>
                    <a:pt x="183" y="111"/>
                    <a:pt x="146" y="151"/>
                    <a:pt x="135" y="214"/>
                  </a:cubicBezTo>
                  <a:lnTo>
                    <a:pt x="342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25B0672-DE59-4ECA-B0E7-B79006689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7879" y="564438"/>
              <a:ext cx="127221" cy="216321"/>
            </a:xfrm>
            <a:custGeom>
              <a:avLst/>
              <a:gdLst>
                <a:gd name="T0" fmla="*/ 0 w 293"/>
                <a:gd name="T1" fmla="*/ 13 h 498"/>
                <a:gd name="T2" fmla="*/ 138 w 293"/>
                <a:gd name="T3" fmla="*/ 13 h 498"/>
                <a:gd name="T4" fmla="*/ 138 w 293"/>
                <a:gd name="T5" fmla="*/ 111 h 498"/>
                <a:gd name="T6" fmla="*/ 293 w 293"/>
                <a:gd name="T7" fmla="*/ 4 h 498"/>
                <a:gd name="T8" fmla="*/ 293 w 293"/>
                <a:gd name="T9" fmla="*/ 148 h 498"/>
                <a:gd name="T10" fmla="*/ 285 w 293"/>
                <a:gd name="T11" fmla="*/ 148 h 498"/>
                <a:gd name="T12" fmla="*/ 138 w 293"/>
                <a:gd name="T13" fmla="*/ 319 h 498"/>
                <a:gd name="T14" fmla="*/ 138 w 293"/>
                <a:gd name="T15" fmla="*/ 498 h 498"/>
                <a:gd name="T16" fmla="*/ 0 w 293"/>
                <a:gd name="T17" fmla="*/ 498 h 498"/>
                <a:gd name="T18" fmla="*/ 0 w 293"/>
                <a:gd name="T19" fmla="*/ 1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498">
                  <a:moveTo>
                    <a:pt x="0" y="13"/>
                  </a:moveTo>
                  <a:cubicBezTo>
                    <a:pt x="138" y="13"/>
                    <a:pt x="138" y="13"/>
                    <a:pt x="138" y="13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66" y="44"/>
                    <a:pt x="211" y="0"/>
                    <a:pt x="293" y="4"/>
                  </a:cubicBezTo>
                  <a:cubicBezTo>
                    <a:pt x="293" y="148"/>
                    <a:pt x="293" y="148"/>
                    <a:pt x="293" y="148"/>
                  </a:cubicBezTo>
                  <a:cubicBezTo>
                    <a:pt x="285" y="148"/>
                    <a:pt x="285" y="148"/>
                    <a:pt x="285" y="148"/>
                  </a:cubicBezTo>
                  <a:cubicBezTo>
                    <a:pt x="194" y="148"/>
                    <a:pt x="138" y="203"/>
                    <a:pt x="138" y="319"/>
                  </a:cubicBezTo>
                  <a:cubicBezTo>
                    <a:pt x="138" y="498"/>
                    <a:pt x="138" y="498"/>
                    <a:pt x="138" y="498"/>
                  </a:cubicBezTo>
                  <a:cubicBezTo>
                    <a:pt x="0" y="498"/>
                    <a:pt x="0" y="498"/>
                    <a:pt x="0" y="498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8436D55-7005-4378-814F-D44CFE979F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8072" y="888476"/>
              <a:ext cx="134757" cy="268628"/>
            </a:xfrm>
            <a:custGeom>
              <a:avLst/>
              <a:gdLst>
                <a:gd name="T0" fmla="*/ 58 w 310"/>
                <a:gd name="T1" fmla="*/ 472 h 618"/>
                <a:gd name="T2" fmla="*/ 58 w 310"/>
                <a:gd name="T3" fmla="*/ 242 h 618"/>
                <a:gd name="T4" fmla="*/ 0 w 310"/>
                <a:gd name="T5" fmla="*/ 242 h 618"/>
                <a:gd name="T6" fmla="*/ 0 w 310"/>
                <a:gd name="T7" fmla="*/ 124 h 618"/>
                <a:gd name="T8" fmla="*/ 58 w 310"/>
                <a:gd name="T9" fmla="*/ 124 h 618"/>
                <a:gd name="T10" fmla="*/ 58 w 310"/>
                <a:gd name="T11" fmla="*/ 0 h 618"/>
                <a:gd name="T12" fmla="*/ 195 w 310"/>
                <a:gd name="T13" fmla="*/ 0 h 618"/>
                <a:gd name="T14" fmla="*/ 195 w 310"/>
                <a:gd name="T15" fmla="*/ 124 h 618"/>
                <a:gd name="T16" fmla="*/ 310 w 310"/>
                <a:gd name="T17" fmla="*/ 124 h 618"/>
                <a:gd name="T18" fmla="*/ 310 w 310"/>
                <a:gd name="T19" fmla="*/ 242 h 618"/>
                <a:gd name="T20" fmla="*/ 195 w 310"/>
                <a:gd name="T21" fmla="*/ 242 h 618"/>
                <a:gd name="T22" fmla="*/ 195 w 310"/>
                <a:gd name="T23" fmla="*/ 449 h 618"/>
                <a:gd name="T24" fmla="*/ 240 w 310"/>
                <a:gd name="T25" fmla="*/ 496 h 618"/>
                <a:gd name="T26" fmla="*/ 308 w 310"/>
                <a:gd name="T27" fmla="*/ 479 h 618"/>
                <a:gd name="T28" fmla="*/ 308 w 310"/>
                <a:gd name="T29" fmla="*/ 590 h 618"/>
                <a:gd name="T30" fmla="*/ 199 w 310"/>
                <a:gd name="T31" fmla="*/ 618 h 618"/>
                <a:gd name="T32" fmla="*/ 58 w 310"/>
                <a:gd name="T33" fmla="*/ 47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618">
                  <a:moveTo>
                    <a:pt x="58" y="472"/>
                  </a:moveTo>
                  <a:cubicBezTo>
                    <a:pt x="58" y="242"/>
                    <a:pt x="58" y="242"/>
                    <a:pt x="58" y="242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310" y="124"/>
                    <a:pt x="310" y="124"/>
                    <a:pt x="310" y="124"/>
                  </a:cubicBezTo>
                  <a:cubicBezTo>
                    <a:pt x="310" y="242"/>
                    <a:pt x="310" y="242"/>
                    <a:pt x="310" y="242"/>
                  </a:cubicBezTo>
                  <a:cubicBezTo>
                    <a:pt x="195" y="242"/>
                    <a:pt x="195" y="242"/>
                    <a:pt x="195" y="242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81"/>
                    <a:pt x="209" y="496"/>
                    <a:pt x="240" y="496"/>
                  </a:cubicBezTo>
                  <a:cubicBezTo>
                    <a:pt x="265" y="496"/>
                    <a:pt x="288" y="490"/>
                    <a:pt x="308" y="479"/>
                  </a:cubicBezTo>
                  <a:cubicBezTo>
                    <a:pt x="308" y="590"/>
                    <a:pt x="308" y="590"/>
                    <a:pt x="308" y="590"/>
                  </a:cubicBezTo>
                  <a:cubicBezTo>
                    <a:pt x="279" y="607"/>
                    <a:pt x="245" y="618"/>
                    <a:pt x="199" y="618"/>
                  </a:cubicBezTo>
                  <a:cubicBezTo>
                    <a:pt x="115" y="618"/>
                    <a:pt x="58" y="584"/>
                    <a:pt x="58" y="4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6A79EDF-5E61-4207-BE2D-FF92BBF807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31251" y="938123"/>
              <a:ext cx="207455" cy="219867"/>
            </a:xfrm>
            <a:custGeom>
              <a:avLst/>
              <a:gdLst>
                <a:gd name="T0" fmla="*/ 0 w 477"/>
                <a:gd name="T1" fmla="*/ 254 h 505"/>
                <a:gd name="T2" fmla="*/ 0 w 477"/>
                <a:gd name="T3" fmla="*/ 253 h 505"/>
                <a:gd name="T4" fmla="*/ 240 w 477"/>
                <a:gd name="T5" fmla="*/ 0 h 505"/>
                <a:gd name="T6" fmla="*/ 477 w 477"/>
                <a:gd name="T7" fmla="*/ 263 h 505"/>
                <a:gd name="T8" fmla="*/ 475 w 477"/>
                <a:gd name="T9" fmla="*/ 300 h 505"/>
                <a:gd name="T10" fmla="*/ 137 w 477"/>
                <a:gd name="T11" fmla="*/ 300 h 505"/>
                <a:gd name="T12" fmla="*/ 256 w 477"/>
                <a:gd name="T13" fmla="*/ 395 h 505"/>
                <a:gd name="T14" fmla="*/ 373 w 477"/>
                <a:gd name="T15" fmla="*/ 345 h 505"/>
                <a:gd name="T16" fmla="*/ 452 w 477"/>
                <a:gd name="T17" fmla="*/ 415 h 505"/>
                <a:gd name="T18" fmla="*/ 254 w 477"/>
                <a:gd name="T19" fmla="*/ 505 h 505"/>
                <a:gd name="T20" fmla="*/ 0 w 477"/>
                <a:gd name="T21" fmla="*/ 254 h 505"/>
                <a:gd name="T22" fmla="*/ 343 w 477"/>
                <a:gd name="T23" fmla="*/ 214 h 505"/>
                <a:gd name="T24" fmla="*/ 240 w 477"/>
                <a:gd name="T25" fmla="*/ 111 h 505"/>
                <a:gd name="T26" fmla="*/ 135 w 477"/>
                <a:gd name="T27" fmla="*/ 214 h 505"/>
                <a:gd name="T28" fmla="*/ 343 w 477"/>
                <a:gd name="T29" fmla="*/ 21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4"/>
                    <a:pt x="99" y="0"/>
                    <a:pt x="240" y="0"/>
                  </a:cubicBezTo>
                  <a:cubicBezTo>
                    <a:pt x="402" y="0"/>
                    <a:pt x="477" y="126"/>
                    <a:pt x="477" y="263"/>
                  </a:cubicBezTo>
                  <a:cubicBezTo>
                    <a:pt x="477" y="274"/>
                    <a:pt x="476" y="287"/>
                    <a:pt x="475" y="300"/>
                  </a:cubicBezTo>
                  <a:cubicBezTo>
                    <a:pt x="137" y="300"/>
                    <a:pt x="137" y="300"/>
                    <a:pt x="137" y="300"/>
                  </a:cubicBezTo>
                  <a:cubicBezTo>
                    <a:pt x="151" y="362"/>
                    <a:pt x="194" y="395"/>
                    <a:pt x="256" y="395"/>
                  </a:cubicBezTo>
                  <a:cubicBezTo>
                    <a:pt x="302" y="395"/>
                    <a:pt x="335" y="380"/>
                    <a:pt x="373" y="345"/>
                  </a:cubicBezTo>
                  <a:cubicBezTo>
                    <a:pt x="452" y="415"/>
                    <a:pt x="452" y="415"/>
                    <a:pt x="452" y="415"/>
                  </a:cubicBezTo>
                  <a:cubicBezTo>
                    <a:pt x="407" y="471"/>
                    <a:pt x="342" y="505"/>
                    <a:pt x="254" y="505"/>
                  </a:cubicBezTo>
                  <a:cubicBezTo>
                    <a:pt x="108" y="505"/>
                    <a:pt x="0" y="403"/>
                    <a:pt x="0" y="254"/>
                  </a:cubicBezTo>
                  <a:close/>
                  <a:moveTo>
                    <a:pt x="343" y="214"/>
                  </a:moveTo>
                  <a:cubicBezTo>
                    <a:pt x="334" y="152"/>
                    <a:pt x="298" y="111"/>
                    <a:pt x="240" y="111"/>
                  </a:cubicBezTo>
                  <a:cubicBezTo>
                    <a:pt x="183" y="111"/>
                    <a:pt x="146" y="151"/>
                    <a:pt x="135" y="214"/>
                  </a:cubicBezTo>
                  <a:lnTo>
                    <a:pt x="343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E8FC2BE-83D2-4E89-84B1-6204300E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8015" y="938123"/>
              <a:ext cx="195486" cy="219867"/>
            </a:xfrm>
            <a:custGeom>
              <a:avLst/>
              <a:gdLst>
                <a:gd name="T0" fmla="*/ 0 w 450"/>
                <a:gd name="T1" fmla="*/ 254 h 505"/>
                <a:gd name="T2" fmla="*/ 0 w 450"/>
                <a:gd name="T3" fmla="*/ 253 h 505"/>
                <a:gd name="T4" fmla="*/ 254 w 450"/>
                <a:gd name="T5" fmla="*/ 0 h 505"/>
                <a:gd name="T6" fmla="*/ 448 w 450"/>
                <a:gd name="T7" fmla="*/ 82 h 505"/>
                <a:gd name="T8" fmla="*/ 363 w 450"/>
                <a:gd name="T9" fmla="*/ 172 h 505"/>
                <a:gd name="T10" fmla="*/ 253 w 450"/>
                <a:gd name="T11" fmla="*/ 119 h 505"/>
                <a:gd name="T12" fmla="*/ 135 w 450"/>
                <a:gd name="T13" fmla="*/ 251 h 505"/>
                <a:gd name="T14" fmla="*/ 135 w 450"/>
                <a:gd name="T15" fmla="*/ 253 h 505"/>
                <a:gd name="T16" fmla="*/ 258 w 450"/>
                <a:gd name="T17" fmla="*/ 387 h 505"/>
                <a:gd name="T18" fmla="*/ 370 w 450"/>
                <a:gd name="T19" fmla="*/ 335 h 505"/>
                <a:gd name="T20" fmla="*/ 450 w 450"/>
                <a:gd name="T21" fmla="*/ 416 h 505"/>
                <a:gd name="T22" fmla="*/ 252 w 450"/>
                <a:gd name="T23" fmla="*/ 505 h 505"/>
                <a:gd name="T24" fmla="*/ 0 w 450"/>
                <a:gd name="T25" fmla="*/ 25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4"/>
                    <a:pt x="106" y="0"/>
                    <a:pt x="254" y="0"/>
                  </a:cubicBezTo>
                  <a:cubicBezTo>
                    <a:pt x="345" y="0"/>
                    <a:pt x="402" y="31"/>
                    <a:pt x="448" y="82"/>
                  </a:cubicBezTo>
                  <a:cubicBezTo>
                    <a:pt x="363" y="172"/>
                    <a:pt x="363" y="172"/>
                    <a:pt x="363" y="172"/>
                  </a:cubicBezTo>
                  <a:cubicBezTo>
                    <a:pt x="333" y="139"/>
                    <a:pt x="302" y="119"/>
                    <a:pt x="253" y="119"/>
                  </a:cubicBezTo>
                  <a:cubicBezTo>
                    <a:pt x="184" y="119"/>
                    <a:pt x="135" y="179"/>
                    <a:pt x="135" y="251"/>
                  </a:cubicBezTo>
                  <a:cubicBezTo>
                    <a:pt x="135" y="253"/>
                    <a:pt x="135" y="253"/>
                    <a:pt x="135" y="253"/>
                  </a:cubicBezTo>
                  <a:cubicBezTo>
                    <a:pt x="135" y="327"/>
                    <a:pt x="183" y="387"/>
                    <a:pt x="258" y="387"/>
                  </a:cubicBezTo>
                  <a:cubicBezTo>
                    <a:pt x="305" y="387"/>
                    <a:pt x="336" y="367"/>
                    <a:pt x="370" y="335"/>
                  </a:cubicBezTo>
                  <a:cubicBezTo>
                    <a:pt x="450" y="416"/>
                    <a:pt x="450" y="416"/>
                    <a:pt x="450" y="416"/>
                  </a:cubicBezTo>
                  <a:cubicBezTo>
                    <a:pt x="403" y="468"/>
                    <a:pt x="349" y="505"/>
                    <a:pt x="252" y="505"/>
                  </a:cubicBezTo>
                  <a:cubicBezTo>
                    <a:pt x="106" y="505"/>
                    <a:pt x="0" y="393"/>
                    <a:pt x="0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0BF9710-84EF-48F3-83AC-79B857845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3254" y="866312"/>
              <a:ext cx="193270" cy="286802"/>
            </a:xfrm>
            <a:custGeom>
              <a:avLst/>
              <a:gdLst>
                <a:gd name="T0" fmla="*/ 0 w 445"/>
                <a:gd name="T1" fmla="*/ 0 h 660"/>
                <a:gd name="T2" fmla="*/ 138 w 445"/>
                <a:gd name="T3" fmla="*/ 0 h 660"/>
                <a:gd name="T4" fmla="*/ 138 w 445"/>
                <a:gd name="T5" fmla="*/ 244 h 660"/>
                <a:gd name="T6" fmla="*/ 280 w 445"/>
                <a:gd name="T7" fmla="*/ 166 h 660"/>
                <a:gd name="T8" fmla="*/ 445 w 445"/>
                <a:gd name="T9" fmla="*/ 346 h 660"/>
                <a:gd name="T10" fmla="*/ 445 w 445"/>
                <a:gd name="T11" fmla="*/ 660 h 660"/>
                <a:gd name="T12" fmla="*/ 307 w 445"/>
                <a:gd name="T13" fmla="*/ 660 h 660"/>
                <a:gd name="T14" fmla="*/ 307 w 445"/>
                <a:gd name="T15" fmla="*/ 390 h 660"/>
                <a:gd name="T16" fmla="*/ 224 w 445"/>
                <a:gd name="T17" fmla="*/ 291 h 660"/>
                <a:gd name="T18" fmla="*/ 138 w 445"/>
                <a:gd name="T19" fmla="*/ 390 h 660"/>
                <a:gd name="T20" fmla="*/ 138 w 445"/>
                <a:gd name="T21" fmla="*/ 660 h 660"/>
                <a:gd name="T22" fmla="*/ 0 w 445"/>
                <a:gd name="T23" fmla="*/ 660 h 660"/>
                <a:gd name="T24" fmla="*/ 0 w 445"/>
                <a:gd name="T25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5" h="660">
                  <a:moveTo>
                    <a:pt x="0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244"/>
                    <a:pt x="138" y="244"/>
                    <a:pt x="138" y="244"/>
                  </a:cubicBezTo>
                  <a:cubicBezTo>
                    <a:pt x="169" y="203"/>
                    <a:pt x="210" y="166"/>
                    <a:pt x="280" y="166"/>
                  </a:cubicBezTo>
                  <a:cubicBezTo>
                    <a:pt x="384" y="166"/>
                    <a:pt x="445" y="235"/>
                    <a:pt x="445" y="346"/>
                  </a:cubicBezTo>
                  <a:cubicBezTo>
                    <a:pt x="445" y="660"/>
                    <a:pt x="445" y="660"/>
                    <a:pt x="445" y="660"/>
                  </a:cubicBezTo>
                  <a:cubicBezTo>
                    <a:pt x="307" y="660"/>
                    <a:pt x="307" y="660"/>
                    <a:pt x="307" y="66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24"/>
                    <a:pt x="276" y="291"/>
                    <a:pt x="224" y="291"/>
                  </a:cubicBezTo>
                  <a:cubicBezTo>
                    <a:pt x="171" y="291"/>
                    <a:pt x="138" y="324"/>
                    <a:pt x="138" y="390"/>
                  </a:cubicBezTo>
                  <a:cubicBezTo>
                    <a:pt x="138" y="660"/>
                    <a:pt x="138" y="660"/>
                    <a:pt x="138" y="660"/>
                  </a:cubicBezTo>
                  <a:cubicBezTo>
                    <a:pt x="0" y="660"/>
                    <a:pt x="0" y="660"/>
                    <a:pt x="0" y="66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1617563-0E5D-4304-8347-94091B18C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2039" y="938123"/>
              <a:ext cx="192827" cy="214991"/>
            </a:xfrm>
            <a:custGeom>
              <a:avLst/>
              <a:gdLst>
                <a:gd name="T0" fmla="*/ 0 w 444"/>
                <a:gd name="T1" fmla="*/ 9 h 494"/>
                <a:gd name="T2" fmla="*/ 137 w 444"/>
                <a:gd name="T3" fmla="*/ 9 h 494"/>
                <a:gd name="T4" fmla="*/ 137 w 444"/>
                <a:gd name="T5" fmla="*/ 78 h 494"/>
                <a:gd name="T6" fmla="*/ 279 w 444"/>
                <a:gd name="T7" fmla="*/ 0 h 494"/>
                <a:gd name="T8" fmla="*/ 444 w 444"/>
                <a:gd name="T9" fmla="*/ 180 h 494"/>
                <a:gd name="T10" fmla="*/ 444 w 444"/>
                <a:gd name="T11" fmla="*/ 494 h 494"/>
                <a:gd name="T12" fmla="*/ 306 w 444"/>
                <a:gd name="T13" fmla="*/ 494 h 494"/>
                <a:gd name="T14" fmla="*/ 306 w 444"/>
                <a:gd name="T15" fmla="*/ 224 h 494"/>
                <a:gd name="T16" fmla="*/ 223 w 444"/>
                <a:gd name="T17" fmla="*/ 125 h 494"/>
                <a:gd name="T18" fmla="*/ 137 w 444"/>
                <a:gd name="T19" fmla="*/ 224 h 494"/>
                <a:gd name="T20" fmla="*/ 137 w 444"/>
                <a:gd name="T21" fmla="*/ 494 h 494"/>
                <a:gd name="T22" fmla="*/ 0 w 444"/>
                <a:gd name="T23" fmla="*/ 494 h 494"/>
                <a:gd name="T24" fmla="*/ 0 w 444"/>
                <a:gd name="T25" fmla="*/ 9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494">
                  <a:moveTo>
                    <a:pt x="0" y="9"/>
                  </a:moveTo>
                  <a:cubicBezTo>
                    <a:pt x="137" y="9"/>
                    <a:pt x="137" y="9"/>
                    <a:pt x="137" y="9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69" y="37"/>
                    <a:pt x="210" y="0"/>
                    <a:pt x="279" y="0"/>
                  </a:cubicBezTo>
                  <a:cubicBezTo>
                    <a:pt x="383" y="0"/>
                    <a:pt x="444" y="69"/>
                    <a:pt x="444" y="180"/>
                  </a:cubicBezTo>
                  <a:cubicBezTo>
                    <a:pt x="444" y="494"/>
                    <a:pt x="444" y="494"/>
                    <a:pt x="444" y="494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6" y="224"/>
                    <a:pt x="306" y="224"/>
                    <a:pt x="306" y="224"/>
                  </a:cubicBezTo>
                  <a:cubicBezTo>
                    <a:pt x="306" y="158"/>
                    <a:pt x="276" y="125"/>
                    <a:pt x="223" y="125"/>
                  </a:cubicBezTo>
                  <a:cubicBezTo>
                    <a:pt x="171" y="125"/>
                    <a:pt x="137" y="158"/>
                    <a:pt x="137" y="224"/>
                  </a:cubicBezTo>
                  <a:cubicBezTo>
                    <a:pt x="137" y="494"/>
                    <a:pt x="137" y="494"/>
                    <a:pt x="137" y="494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44BF847-C98F-4D2F-A010-37D3A26D4B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67277" y="938123"/>
              <a:ext cx="228289" cy="219867"/>
            </a:xfrm>
            <a:custGeom>
              <a:avLst/>
              <a:gdLst>
                <a:gd name="T0" fmla="*/ 0 w 525"/>
                <a:gd name="T1" fmla="*/ 254 h 505"/>
                <a:gd name="T2" fmla="*/ 0 w 525"/>
                <a:gd name="T3" fmla="*/ 253 h 505"/>
                <a:gd name="T4" fmla="*/ 263 w 525"/>
                <a:gd name="T5" fmla="*/ 0 h 505"/>
                <a:gd name="T6" fmla="*/ 525 w 525"/>
                <a:gd name="T7" fmla="*/ 251 h 505"/>
                <a:gd name="T8" fmla="*/ 525 w 525"/>
                <a:gd name="T9" fmla="*/ 253 h 505"/>
                <a:gd name="T10" fmla="*/ 262 w 525"/>
                <a:gd name="T11" fmla="*/ 505 h 505"/>
                <a:gd name="T12" fmla="*/ 0 w 525"/>
                <a:gd name="T13" fmla="*/ 254 h 505"/>
                <a:gd name="T14" fmla="*/ 389 w 525"/>
                <a:gd name="T15" fmla="*/ 254 h 505"/>
                <a:gd name="T16" fmla="*/ 389 w 525"/>
                <a:gd name="T17" fmla="*/ 253 h 505"/>
                <a:gd name="T18" fmla="*/ 262 w 525"/>
                <a:gd name="T19" fmla="*/ 119 h 505"/>
                <a:gd name="T20" fmla="*/ 136 w 525"/>
                <a:gd name="T21" fmla="*/ 251 h 505"/>
                <a:gd name="T22" fmla="*/ 136 w 525"/>
                <a:gd name="T23" fmla="*/ 253 h 505"/>
                <a:gd name="T24" fmla="*/ 263 w 525"/>
                <a:gd name="T25" fmla="*/ 387 h 505"/>
                <a:gd name="T26" fmla="*/ 389 w 525"/>
                <a:gd name="T27" fmla="*/ 25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5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3"/>
                    <a:pt x="112" y="0"/>
                    <a:pt x="263" y="0"/>
                  </a:cubicBezTo>
                  <a:cubicBezTo>
                    <a:pt x="414" y="0"/>
                    <a:pt x="525" y="111"/>
                    <a:pt x="525" y="251"/>
                  </a:cubicBezTo>
                  <a:cubicBezTo>
                    <a:pt x="525" y="253"/>
                    <a:pt x="525" y="253"/>
                    <a:pt x="525" y="253"/>
                  </a:cubicBezTo>
                  <a:cubicBezTo>
                    <a:pt x="525" y="392"/>
                    <a:pt x="413" y="505"/>
                    <a:pt x="262" y="505"/>
                  </a:cubicBezTo>
                  <a:cubicBezTo>
                    <a:pt x="111" y="505"/>
                    <a:pt x="0" y="394"/>
                    <a:pt x="0" y="254"/>
                  </a:cubicBezTo>
                  <a:close/>
                  <a:moveTo>
                    <a:pt x="389" y="254"/>
                  </a:moveTo>
                  <a:cubicBezTo>
                    <a:pt x="389" y="253"/>
                    <a:pt x="389" y="253"/>
                    <a:pt x="389" y="253"/>
                  </a:cubicBezTo>
                  <a:cubicBezTo>
                    <a:pt x="389" y="181"/>
                    <a:pt x="338" y="119"/>
                    <a:pt x="262" y="119"/>
                  </a:cubicBezTo>
                  <a:cubicBezTo>
                    <a:pt x="183" y="119"/>
                    <a:pt x="136" y="179"/>
                    <a:pt x="136" y="251"/>
                  </a:cubicBezTo>
                  <a:cubicBezTo>
                    <a:pt x="136" y="253"/>
                    <a:pt x="136" y="253"/>
                    <a:pt x="136" y="253"/>
                  </a:cubicBezTo>
                  <a:cubicBezTo>
                    <a:pt x="136" y="324"/>
                    <a:pt x="187" y="387"/>
                    <a:pt x="263" y="387"/>
                  </a:cubicBezTo>
                  <a:cubicBezTo>
                    <a:pt x="342" y="387"/>
                    <a:pt x="389" y="326"/>
                    <a:pt x="389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424E75C9-AA44-4EC4-BB9E-BE47649AE0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07091" y="866312"/>
              <a:ext cx="59843" cy="28680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EBDD19B-EA9E-403C-8765-67EC4F3322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8460" y="938123"/>
              <a:ext cx="228732" cy="219867"/>
            </a:xfrm>
            <a:custGeom>
              <a:avLst/>
              <a:gdLst>
                <a:gd name="T0" fmla="*/ 0 w 526"/>
                <a:gd name="T1" fmla="*/ 254 h 505"/>
                <a:gd name="T2" fmla="*/ 0 w 526"/>
                <a:gd name="T3" fmla="*/ 253 h 505"/>
                <a:gd name="T4" fmla="*/ 264 w 526"/>
                <a:gd name="T5" fmla="*/ 0 h 505"/>
                <a:gd name="T6" fmla="*/ 526 w 526"/>
                <a:gd name="T7" fmla="*/ 251 h 505"/>
                <a:gd name="T8" fmla="*/ 526 w 526"/>
                <a:gd name="T9" fmla="*/ 253 h 505"/>
                <a:gd name="T10" fmla="*/ 262 w 526"/>
                <a:gd name="T11" fmla="*/ 505 h 505"/>
                <a:gd name="T12" fmla="*/ 0 w 526"/>
                <a:gd name="T13" fmla="*/ 254 h 505"/>
                <a:gd name="T14" fmla="*/ 390 w 526"/>
                <a:gd name="T15" fmla="*/ 254 h 505"/>
                <a:gd name="T16" fmla="*/ 390 w 526"/>
                <a:gd name="T17" fmla="*/ 253 h 505"/>
                <a:gd name="T18" fmla="*/ 262 w 526"/>
                <a:gd name="T19" fmla="*/ 119 h 505"/>
                <a:gd name="T20" fmla="*/ 136 w 526"/>
                <a:gd name="T21" fmla="*/ 251 h 505"/>
                <a:gd name="T22" fmla="*/ 136 w 526"/>
                <a:gd name="T23" fmla="*/ 253 h 505"/>
                <a:gd name="T24" fmla="*/ 264 w 526"/>
                <a:gd name="T25" fmla="*/ 387 h 505"/>
                <a:gd name="T26" fmla="*/ 390 w 526"/>
                <a:gd name="T27" fmla="*/ 25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3"/>
                    <a:pt x="113" y="0"/>
                    <a:pt x="264" y="0"/>
                  </a:cubicBezTo>
                  <a:cubicBezTo>
                    <a:pt x="414" y="0"/>
                    <a:pt x="526" y="111"/>
                    <a:pt x="526" y="251"/>
                  </a:cubicBezTo>
                  <a:cubicBezTo>
                    <a:pt x="526" y="253"/>
                    <a:pt x="526" y="253"/>
                    <a:pt x="526" y="253"/>
                  </a:cubicBezTo>
                  <a:cubicBezTo>
                    <a:pt x="526" y="392"/>
                    <a:pt x="413" y="505"/>
                    <a:pt x="262" y="505"/>
                  </a:cubicBezTo>
                  <a:cubicBezTo>
                    <a:pt x="112" y="505"/>
                    <a:pt x="0" y="394"/>
                    <a:pt x="0" y="254"/>
                  </a:cubicBezTo>
                  <a:close/>
                  <a:moveTo>
                    <a:pt x="390" y="254"/>
                  </a:moveTo>
                  <a:cubicBezTo>
                    <a:pt x="390" y="253"/>
                    <a:pt x="390" y="253"/>
                    <a:pt x="390" y="253"/>
                  </a:cubicBezTo>
                  <a:cubicBezTo>
                    <a:pt x="390" y="181"/>
                    <a:pt x="338" y="119"/>
                    <a:pt x="262" y="119"/>
                  </a:cubicBezTo>
                  <a:cubicBezTo>
                    <a:pt x="183" y="119"/>
                    <a:pt x="136" y="179"/>
                    <a:pt x="136" y="251"/>
                  </a:cubicBezTo>
                  <a:cubicBezTo>
                    <a:pt x="136" y="253"/>
                    <a:pt x="136" y="253"/>
                    <a:pt x="136" y="253"/>
                  </a:cubicBezTo>
                  <a:cubicBezTo>
                    <a:pt x="136" y="324"/>
                    <a:pt x="188" y="387"/>
                    <a:pt x="264" y="387"/>
                  </a:cubicBezTo>
                  <a:cubicBezTo>
                    <a:pt x="343" y="387"/>
                    <a:pt x="390" y="326"/>
                    <a:pt x="390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7A373CE5-CD38-4DAB-8B96-B0968C2DF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16057" y="938123"/>
              <a:ext cx="221197" cy="278823"/>
            </a:xfrm>
            <a:custGeom>
              <a:avLst/>
              <a:gdLst>
                <a:gd name="T0" fmla="*/ 24 w 509"/>
                <a:gd name="T1" fmla="*/ 590 h 641"/>
                <a:gd name="T2" fmla="*/ 71 w 509"/>
                <a:gd name="T3" fmla="*/ 487 h 641"/>
                <a:gd name="T4" fmla="*/ 235 w 509"/>
                <a:gd name="T5" fmla="*/ 531 h 641"/>
                <a:gd name="T6" fmla="*/ 373 w 509"/>
                <a:gd name="T7" fmla="*/ 399 h 641"/>
                <a:gd name="T8" fmla="*/ 373 w 509"/>
                <a:gd name="T9" fmla="*/ 376 h 641"/>
                <a:gd name="T10" fmla="*/ 215 w 509"/>
                <a:gd name="T11" fmla="*/ 454 h 641"/>
                <a:gd name="T12" fmla="*/ 0 w 509"/>
                <a:gd name="T13" fmla="*/ 228 h 641"/>
                <a:gd name="T14" fmla="*/ 0 w 509"/>
                <a:gd name="T15" fmla="*/ 226 h 641"/>
                <a:gd name="T16" fmla="*/ 215 w 509"/>
                <a:gd name="T17" fmla="*/ 0 h 641"/>
                <a:gd name="T18" fmla="*/ 372 w 509"/>
                <a:gd name="T19" fmla="*/ 72 h 641"/>
                <a:gd name="T20" fmla="*/ 372 w 509"/>
                <a:gd name="T21" fmla="*/ 9 h 641"/>
                <a:gd name="T22" fmla="*/ 509 w 509"/>
                <a:gd name="T23" fmla="*/ 9 h 641"/>
                <a:gd name="T24" fmla="*/ 509 w 509"/>
                <a:gd name="T25" fmla="*/ 385 h 641"/>
                <a:gd name="T26" fmla="*/ 448 w 509"/>
                <a:gd name="T27" fmla="*/ 576 h 641"/>
                <a:gd name="T28" fmla="*/ 239 w 509"/>
                <a:gd name="T29" fmla="*/ 641 h 641"/>
                <a:gd name="T30" fmla="*/ 24 w 509"/>
                <a:gd name="T31" fmla="*/ 590 h 641"/>
                <a:gd name="T32" fmla="*/ 373 w 509"/>
                <a:gd name="T33" fmla="*/ 228 h 641"/>
                <a:gd name="T34" fmla="*/ 373 w 509"/>
                <a:gd name="T35" fmla="*/ 226 h 641"/>
                <a:gd name="T36" fmla="*/ 255 w 509"/>
                <a:gd name="T37" fmla="*/ 114 h 641"/>
                <a:gd name="T38" fmla="*/ 137 w 509"/>
                <a:gd name="T39" fmla="*/ 226 h 641"/>
                <a:gd name="T40" fmla="*/ 137 w 509"/>
                <a:gd name="T41" fmla="*/ 228 h 641"/>
                <a:gd name="T42" fmla="*/ 255 w 509"/>
                <a:gd name="T43" fmla="*/ 340 h 641"/>
                <a:gd name="T44" fmla="*/ 373 w 509"/>
                <a:gd name="T45" fmla="*/ 22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641">
                  <a:moveTo>
                    <a:pt x="24" y="590"/>
                  </a:moveTo>
                  <a:cubicBezTo>
                    <a:pt x="71" y="487"/>
                    <a:pt x="71" y="487"/>
                    <a:pt x="71" y="487"/>
                  </a:cubicBezTo>
                  <a:cubicBezTo>
                    <a:pt x="121" y="515"/>
                    <a:pt x="171" y="531"/>
                    <a:pt x="235" y="531"/>
                  </a:cubicBezTo>
                  <a:cubicBezTo>
                    <a:pt x="329" y="531"/>
                    <a:pt x="373" y="486"/>
                    <a:pt x="373" y="399"/>
                  </a:cubicBezTo>
                  <a:cubicBezTo>
                    <a:pt x="373" y="376"/>
                    <a:pt x="373" y="376"/>
                    <a:pt x="373" y="376"/>
                  </a:cubicBezTo>
                  <a:cubicBezTo>
                    <a:pt x="333" y="425"/>
                    <a:pt x="288" y="454"/>
                    <a:pt x="215" y="454"/>
                  </a:cubicBezTo>
                  <a:cubicBezTo>
                    <a:pt x="102" y="454"/>
                    <a:pt x="0" y="372"/>
                    <a:pt x="0" y="228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82"/>
                    <a:pt x="104" y="0"/>
                    <a:pt x="215" y="0"/>
                  </a:cubicBezTo>
                  <a:cubicBezTo>
                    <a:pt x="290" y="0"/>
                    <a:pt x="334" y="32"/>
                    <a:pt x="372" y="72"/>
                  </a:cubicBezTo>
                  <a:cubicBezTo>
                    <a:pt x="372" y="9"/>
                    <a:pt x="372" y="9"/>
                    <a:pt x="372" y="9"/>
                  </a:cubicBezTo>
                  <a:cubicBezTo>
                    <a:pt x="509" y="9"/>
                    <a:pt x="509" y="9"/>
                    <a:pt x="509" y="9"/>
                  </a:cubicBezTo>
                  <a:cubicBezTo>
                    <a:pt x="509" y="385"/>
                    <a:pt x="509" y="385"/>
                    <a:pt x="509" y="385"/>
                  </a:cubicBezTo>
                  <a:cubicBezTo>
                    <a:pt x="509" y="472"/>
                    <a:pt x="488" y="535"/>
                    <a:pt x="448" y="576"/>
                  </a:cubicBezTo>
                  <a:cubicBezTo>
                    <a:pt x="402" y="621"/>
                    <a:pt x="333" y="641"/>
                    <a:pt x="239" y="641"/>
                  </a:cubicBezTo>
                  <a:cubicBezTo>
                    <a:pt x="160" y="641"/>
                    <a:pt x="86" y="623"/>
                    <a:pt x="24" y="590"/>
                  </a:cubicBezTo>
                  <a:close/>
                  <a:moveTo>
                    <a:pt x="373" y="228"/>
                  </a:moveTo>
                  <a:cubicBezTo>
                    <a:pt x="373" y="226"/>
                    <a:pt x="373" y="226"/>
                    <a:pt x="373" y="226"/>
                  </a:cubicBezTo>
                  <a:cubicBezTo>
                    <a:pt x="373" y="160"/>
                    <a:pt x="322" y="114"/>
                    <a:pt x="255" y="114"/>
                  </a:cubicBezTo>
                  <a:cubicBezTo>
                    <a:pt x="188" y="114"/>
                    <a:pt x="137" y="160"/>
                    <a:pt x="137" y="226"/>
                  </a:cubicBezTo>
                  <a:cubicBezTo>
                    <a:pt x="137" y="228"/>
                    <a:pt x="137" y="228"/>
                    <a:pt x="137" y="228"/>
                  </a:cubicBezTo>
                  <a:cubicBezTo>
                    <a:pt x="137" y="295"/>
                    <a:pt x="188" y="340"/>
                    <a:pt x="255" y="340"/>
                  </a:cubicBezTo>
                  <a:cubicBezTo>
                    <a:pt x="322" y="340"/>
                    <a:pt x="373" y="294"/>
                    <a:pt x="37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74D5EE84-9E16-4D88-9A9C-3A56ED3F3C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7450" y="942113"/>
              <a:ext cx="219424" cy="275277"/>
            </a:xfrm>
            <a:custGeom>
              <a:avLst/>
              <a:gdLst>
                <a:gd name="T0" fmla="*/ 362 w 505"/>
                <a:gd name="T1" fmla="*/ 0 h 633"/>
                <a:gd name="T2" fmla="*/ 505 w 505"/>
                <a:gd name="T3" fmla="*/ 0 h 633"/>
                <a:gd name="T4" fmla="*/ 319 w 505"/>
                <a:gd name="T5" fmla="*/ 497 h 633"/>
                <a:gd name="T6" fmla="*/ 159 w 505"/>
                <a:gd name="T7" fmla="*/ 633 h 633"/>
                <a:gd name="T8" fmla="*/ 37 w 505"/>
                <a:gd name="T9" fmla="*/ 599 h 633"/>
                <a:gd name="T10" fmla="*/ 83 w 505"/>
                <a:gd name="T11" fmla="*/ 500 h 633"/>
                <a:gd name="T12" fmla="*/ 142 w 505"/>
                <a:gd name="T13" fmla="*/ 519 h 633"/>
                <a:gd name="T14" fmla="*/ 190 w 505"/>
                <a:gd name="T15" fmla="*/ 487 h 633"/>
                <a:gd name="T16" fmla="*/ 0 w 505"/>
                <a:gd name="T17" fmla="*/ 0 h 633"/>
                <a:gd name="T18" fmla="*/ 146 w 505"/>
                <a:gd name="T19" fmla="*/ 0 h 633"/>
                <a:gd name="T20" fmla="*/ 256 w 505"/>
                <a:gd name="T21" fmla="*/ 331 h 633"/>
                <a:gd name="T22" fmla="*/ 362 w 505"/>
                <a:gd name="T2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5" h="633">
                  <a:moveTo>
                    <a:pt x="362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319" y="497"/>
                    <a:pt x="319" y="497"/>
                    <a:pt x="319" y="497"/>
                  </a:cubicBezTo>
                  <a:cubicBezTo>
                    <a:pt x="282" y="596"/>
                    <a:pt x="242" y="633"/>
                    <a:pt x="159" y="633"/>
                  </a:cubicBezTo>
                  <a:cubicBezTo>
                    <a:pt x="110" y="633"/>
                    <a:pt x="73" y="620"/>
                    <a:pt x="37" y="599"/>
                  </a:cubicBezTo>
                  <a:cubicBezTo>
                    <a:pt x="83" y="500"/>
                    <a:pt x="83" y="500"/>
                    <a:pt x="83" y="500"/>
                  </a:cubicBezTo>
                  <a:cubicBezTo>
                    <a:pt x="101" y="511"/>
                    <a:pt x="124" y="519"/>
                    <a:pt x="142" y="519"/>
                  </a:cubicBezTo>
                  <a:cubicBezTo>
                    <a:pt x="166" y="519"/>
                    <a:pt x="178" y="512"/>
                    <a:pt x="190" y="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256" y="331"/>
                    <a:pt x="256" y="331"/>
                    <a:pt x="256" y="331"/>
                  </a:cubicBezTo>
                  <a:lnTo>
                    <a:pt x="3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E09D81A6-0484-4291-A061-755878B9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05842" y="1258171"/>
              <a:ext cx="132541" cy="290348"/>
            </a:xfrm>
            <a:custGeom>
              <a:avLst/>
              <a:gdLst>
                <a:gd name="T0" fmla="*/ 57 w 305"/>
                <a:gd name="T1" fmla="*/ 299 h 667"/>
                <a:gd name="T2" fmla="*/ 0 w 305"/>
                <a:gd name="T3" fmla="*/ 299 h 667"/>
                <a:gd name="T4" fmla="*/ 0 w 305"/>
                <a:gd name="T5" fmla="*/ 186 h 667"/>
                <a:gd name="T6" fmla="*/ 57 w 305"/>
                <a:gd name="T7" fmla="*/ 186 h 667"/>
                <a:gd name="T8" fmla="*/ 57 w 305"/>
                <a:gd name="T9" fmla="*/ 155 h 667"/>
                <a:gd name="T10" fmla="*/ 96 w 305"/>
                <a:gd name="T11" fmla="*/ 38 h 667"/>
                <a:gd name="T12" fmla="*/ 208 w 305"/>
                <a:gd name="T13" fmla="*/ 0 h 667"/>
                <a:gd name="T14" fmla="*/ 305 w 305"/>
                <a:gd name="T15" fmla="*/ 13 h 667"/>
                <a:gd name="T16" fmla="*/ 305 w 305"/>
                <a:gd name="T17" fmla="*/ 127 h 667"/>
                <a:gd name="T18" fmla="*/ 243 w 305"/>
                <a:gd name="T19" fmla="*/ 115 h 667"/>
                <a:gd name="T20" fmla="*/ 193 w 305"/>
                <a:gd name="T21" fmla="*/ 168 h 667"/>
                <a:gd name="T22" fmla="*/ 193 w 305"/>
                <a:gd name="T23" fmla="*/ 187 h 667"/>
                <a:gd name="T24" fmla="*/ 305 w 305"/>
                <a:gd name="T25" fmla="*/ 187 h 667"/>
                <a:gd name="T26" fmla="*/ 305 w 305"/>
                <a:gd name="T27" fmla="*/ 299 h 667"/>
                <a:gd name="T28" fmla="*/ 195 w 305"/>
                <a:gd name="T29" fmla="*/ 299 h 667"/>
                <a:gd name="T30" fmla="*/ 195 w 305"/>
                <a:gd name="T31" fmla="*/ 667 h 667"/>
                <a:gd name="T32" fmla="*/ 57 w 305"/>
                <a:gd name="T33" fmla="*/ 667 h 667"/>
                <a:gd name="T34" fmla="*/ 57 w 305"/>
                <a:gd name="T35" fmla="*/ 299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5" h="667">
                  <a:moveTo>
                    <a:pt x="57" y="299"/>
                  </a:moveTo>
                  <a:cubicBezTo>
                    <a:pt x="0" y="299"/>
                    <a:pt x="0" y="299"/>
                    <a:pt x="0" y="29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7" y="102"/>
                    <a:pt x="71" y="63"/>
                    <a:pt x="96" y="38"/>
                  </a:cubicBezTo>
                  <a:cubicBezTo>
                    <a:pt x="122" y="12"/>
                    <a:pt x="159" y="0"/>
                    <a:pt x="208" y="0"/>
                  </a:cubicBezTo>
                  <a:cubicBezTo>
                    <a:pt x="251" y="0"/>
                    <a:pt x="280" y="5"/>
                    <a:pt x="305" y="13"/>
                  </a:cubicBezTo>
                  <a:cubicBezTo>
                    <a:pt x="305" y="127"/>
                    <a:pt x="305" y="127"/>
                    <a:pt x="305" y="127"/>
                  </a:cubicBezTo>
                  <a:cubicBezTo>
                    <a:pt x="286" y="120"/>
                    <a:pt x="267" y="115"/>
                    <a:pt x="243" y="115"/>
                  </a:cubicBezTo>
                  <a:cubicBezTo>
                    <a:pt x="211" y="115"/>
                    <a:pt x="193" y="132"/>
                    <a:pt x="193" y="168"/>
                  </a:cubicBezTo>
                  <a:cubicBezTo>
                    <a:pt x="193" y="187"/>
                    <a:pt x="193" y="187"/>
                    <a:pt x="193" y="187"/>
                  </a:cubicBezTo>
                  <a:cubicBezTo>
                    <a:pt x="305" y="187"/>
                    <a:pt x="305" y="187"/>
                    <a:pt x="305" y="187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195" y="299"/>
                    <a:pt x="195" y="299"/>
                    <a:pt x="195" y="299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57" y="667"/>
                    <a:pt x="57" y="667"/>
                    <a:pt x="57" y="667"/>
                  </a:cubicBezTo>
                  <a:lnTo>
                    <a:pt x="57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790B3C9F-7941-47B7-8BBE-C9BE7DE89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37497" y="1333086"/>
              <a:ext cx="228289" cy="219867"/>
            </a:xfrm>
            <a:custGeom>
              <a:avLst/>
              <a:gdLst>
                <a:gd name="T0" fmla="*/ 0 w 525"/>
                <a:gd name="T1" fmla="*/ 255 h 506"/>
                <a:gd name="T2" fmla="*/ 0 w 525"/>
                <a:gd name="T3" fmla="*/ 253 h 506"/>
                <a:gd name="T4" fmla="*/ 263 w 525"/>
                <a:gd name="T5" fmla="*/ 0 h 506"/>
                <a:gd name="T6" fmla="*/ 525 w 525"/>
                <a:gd name="T7" fmla="*/ 251 h 506"/>
                <a:gd name="T8" fmla="*/ 525 w 525"/>
                <a:gd name="T9" fmla="*/ 253 h 506"/>
                <a:gd name="T10" fmla="*/ 261 w 525"/>
                <a:gd name="T11" fmla="*/ 506 h 506"/>
                <a:gd name="T12" fmla="*/ 0 w 525"/>
                <a:gd name="T13" fmla="*/ 255 h 506"/>
                <a:gd name="T14" fmla="*/ 389 w 525"/>
                <a:gd name="T15" fmla="*/ 255 h 506"/>
                <a:gd name="T16" fmla="*/ 389 w 525"/>
                <a:gd name="T17" fmla="*/ 253 h 506"/>
                <a:gd name="T18" fmla="*/ 261 w 525"/>
                <a:gd name="T19" fmla="*/ 119 h 506"/>
                <a:gd name="T20" fmla="*/ 135 w 525"/>
                <a:gd name="T21" fmla="*/ 251 h 506"/>
                <a:gd name="T22" fmla="*/ 135 w 525"/>
                <a:gd name="T23" fmla="*/ 253 h 506"/>
                <a:gd name="T24" fmla="*/ 263 w 525"/>
                <a:gd name="T25" fmla="*/ 387 h 506"/>
                <a:gd name="T26" fmla="*/ 389 w 525"/>
                <a:gd name="T27" fmla="*/ 25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5" h="506">
                  <a:moveTo>
                    <a:pt x="0" y="255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4"/>
                    <a:pt x="112" y="0"/>
                    <a:pt x="263" y="0"/>
                  </a:cubicBezTo>
                  <a:cubicBezTo>
                    <a:pt x="413" y="0"/>
                    <a:pt x="525" y="112"/>
                    <a:pt x="525" y="251"/>
                  </a:cubicBezTo>
                  <a:cubicBezTo>
                    <a:pt x="525" y="253"/>
                    <a:pt x="525" y="253"/>
                    <a:pt x="525" y="253"/>
                  </a:cubicBezTo>
                  <a:cubicBezTo>
                    <a:pt x="525" y="392"/>
                    <a:pt x="412" y="506"/>
                    <a:pt x="261" y="506"/>
                  </a:cubicBezTo>
                  <a:cubicBezTo>
                    <a:pt x="111" y="506"/>
                    <a:pt x="0" y="394"/>
                    <a:pt x="0" y="255"/>
                  </a:cubicBezTo>
                  <a:close/>
                  <a:moveTo>
                    <a:pt x="389" y="255"/>
                  </a:moveTo>
                  <a:cubicBezTo>
                    <a:pt x="389" y="253"/>
                    <a:pt x="389" y="253"/>
                    <a:pt x="389" y="253"/>
                  </a:cubicBezTo>
                  <a:cubicBezTo>
                    <a:pt x="389" y="182"/>
                    <a:pt x="337" y="119"/>
                    <a:pt x="261" y="119"/>
                  </a:cubicBezTo>
                  <a:cubicBezTo>
                    <a:pt x="183" y="119"/>
                    <a:pt x="135" y="180"/>
                    <a:pt x="135" y="251"/>
                  </a:cubicBezTo>
                  <a:cubicBezTo>
                    <a:pt x="135" y="253"/>
                    <a:pt x="135" y="253"/>
                    <a:pt x="135" y="253"/>
                  </a:cubicBezTo>
                  <a:cubicBezTo>
                    <a:pt x="135" y="325"/>
                    <a:pt x="187" y="387"/>
                    <a:pt x="263" y="387"/>
                  </a:cubicBezTo>
                  <a:cubicBezTo>
                    <a:pt x="342" y="387"/>
                    <a:pt x="389" y="326"/>
                    <a:pt x="389" y="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E75BF800-A9FA-4FA5-B06E-00F909B5A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084" y="1331756"/>
              <a:ext cx="127665" cy="216764"/>
            </a:xfrm>
            <a:custGeom>
              <a:avLst/>
              <a:gdLst>
                <a:gd name="T0" fmla="*/ 0 w 293"/>
                <a:gd name="T1" fmla="*/ 13 h 498"/>
                <a:gd name="T2" fmla="*/ 138 w 293"/>
                <a:gd name="T3" fmla="*/ 13 h 498"/>
                <a:gd name="T4" fmla="*/ 138 w 293"/>
                <a:gd name="T5" fmla="*/ 110 h 498"/>
                <a:gd name="T6" fmla="*/ 293 w 293"/>
                <a:gd name="T7" fmla="*/ 3 h 498"/>
                <a:gd name="T8" fmla="*/ 293 w 293"/>
                <a:gd name="T9" fmla="*/ 147 h 498"/>
                <a:gd name="T10" fmla="*/ 286 w 293"/>
                <a:gd name="T11" fmla="*/ 147 h 498"/>
                <a:gd name="T12" fmla="*/ 138 w 293"/>
                <a:gd name="T13" fmla="*/ 318 h 498"/>
                <a:gd name="T14" fmla="*/ 138 w 293"/>
                <a:gd name="T15" fmla="*/ 498 h 498"/>
                <a:gd name="T16" fmla="*/ 0 w 293"/>
                <a:gd name="T17" fmla="*/ 498 h 498"/>
                <a:gd name="T18" fmla="*/ 0 w 293"/>
                <a:gd name="T19" fmla="*/ 1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498">
                  <a:moveTo>
                    <a:pt x="0" y="13"/>
                  </a:moveTo>
                  <a:cubicBezTo>
                    <a:pt x="138" y="13"/>
                    <a:pt x="138" y="13"/>
                    <a:pt x="138" y="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66" y="43"/>
                    <a:pt x="211" y="0"/>
                    <a:pt x="293" y="3"/>
                  </a:cubicBezTo>
                  <a:cubicBezTo>
                    <a:pt x="293" y="147"/>
                    <a:pt x="293" y="147"/>
                    <a:pt x="293" y="147"/>
                  </a:cubicBezTo>
                  <a:cubicBezTo>
                    <a:pt x="286" y="147"/>
                    <a:pt x="286" y="147"/>
                    <a:pt x="286" y="147"/>
                  </a:cubicBezTo>
                  <a:cubicBezTo>
                    <a:pt x="194" y="147"/>
                    <a:pt x="138" y="203"/>
                    <a:pt x="138" y="318"/>
                  </a:cubicBezTo>
                  <a:cubicBezTo>
                    <a:pt x="138" y="498"/>
                    <a:pt x="138" y="498"/>
                    <a:pt x="138" y="498"/>
                  </a:cubicBezTo>
                  <a:cubicBezTo>
                    <a:pt x="0" y="498"/>
                    <a:pt x="0" y="498"/>
                    <a:pt x="0" y="498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31170700-1A5B-4233-9767-A27ACACA86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82993" y="1334859"/>
              <a:ext cx="194157" cy="217207"/>
            </a:xfrm>
            <a:custGeom>
              <a:avLst/>
              <a:gdLst>
                <a:gd name="T0" fmla="*/ 0 w 446"/>
                <a:gd name="T1" fmla="*/ 351 h 500"/>
                <a:gd name="T2" fmla="*/ 0 w 446"/>
                <a:gd name="T3" fmla="*/ 349 h 500"/>
                <a:gd name="T4" fmla="*/ 195 w 446"/>
                <a:gd name="T5" fmla="*/ 195 h 500"/>
                <a:gd name="T6" fmla="*/ 314 w 446"/>
                <a:gd name="T7" fmla="*/ 215 h 500"/>
                <a:gd name="T8" fmla="*/ 314 w 446"/>
                <a:gd name="T9" fmla="*/ 206 h 500"/>
                <a:gd name="T10" fmla="*/ 210 w 446"/>
                <a:gd name="T11" fmla="*/ 118 h 500"/>
                <a:gd name="T12" fmla="*/ 76 w 446"/>
                <a:gd name="T13" fmla="*/ 144 h 500"/>
                <a:gd name="T14" fmla="*/ 42 w 446"/>
                <a:gd name="T15" fmla="*/ 39 h 500"/>
                <a:gd name="T16" fmla="*/ 230 w 446"/>
                <a:gd name="T17" fmla="*/ 0 h 500"/>
                <a:gd name="T18" fmla="*/ 394 w 446"/>
                <a:gd name="T19" fmla="*/ 54 h 500"/>
                <a:gd name="T20" fmla="*/ 446 w 446"/>
                <a:gd name="T21" fmla="*/ 209 h 500"/>
                <a:gd name="T22" fmla="*/ 446 w 446"/>
                <a:gd name="T23" fmla="*/ 491 h 500"/>
                <a:gd name="T24" fmla="*/ 313 w 446"/>
                <a:gd name="T25" fmla="*/ 491 h 500"/>
                <a:gd name="T26" fmla="*/ 313 w 446"/>
                <a:gd name="T27" fmla="*/ 438 h 500"/>
                <a:gd name="T28" fmla="*/ 167 w 446"/>
                <a:gd name="T29" fmla="*/ 500 h 500"/>
                <a:gd name="T30" fmla="*/ 0 w 446"/>
                <a:gd name="T31" fmla="*/ 351 h 500"/>
                <a:gd name="T32" fmla="*/ 316 w 446"/>
                <a:gd name="T33" fmla="*/ 320 h 500"/>
                <a:gd name="T34" fmla="*/ 316 w 446"/>
                <a:gd name="T35" fmla="*/ 295 h 500"/>
                <a:gd name="T36" fmla="*/ 228 w 446"/>
                <a:gd name="T37" fmla="*/ 277 h 500"/>
                <a:gd name="T38" fmla="*/ 133 w 446"/>
                <a:gd name="T39" fmla="*/ 344 h 500"/>
                <a:gd name="T40" fmla="*/ 133 w 446"/>
                <a:gd name="T41" fmla="*/ 346 h 500"/>
                <a:gd name="T42" fmla="*/ 208 w 446"/>
                <a:gd name="T43" fmla="*/ 405 h 500"/>
                <a:gd name="T44" fmla="*/ 316 w 446"/>
                <a:gd name="T45" fmla="*/ 32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6" h="500">
                  <a:moveTo>
                    <a:pt x="0" y="351"/>
                  </a:moveTo>
                  <a:cubicBezTo>
                    <a:pt x="0" y="349"/>
                    <a:pt x="0" y="349"/>
                    <a:pt x="0" y="349"/>
                  </a:cubicBezTo>
                  <a:cubicBezTo>
                    <a:pt x="0" y="244"/>
                    <a:pt x="81" y="195"/>
                    <a:pt x="195" y="195"/>
                  </a:cubicBezTo>
                  <a:cubicBezTo>
                    <a:pt x="244" y="195"/>
                    <a:pt x="280" y="203"/>
                    <a:pt x="314" y="215"/>
                  </a:cubicBezTo>
                  <a:cubicBezTo>
                    <a:pt x="314" y="206"/>
                    <a:pt x="314" y="206"/>
                    <a:pt x="314" y="206"/>
                  </a:cubicBezTo>
                  <a:cubicBezTo>
                    <a:pt x="314" y="149"/>
                    <a:pt x="279" y="118"/>
                    <a:pt x="210" y="118"/>
                  </a:cubicBezTo>
                  <a:cubicBezTo>
                    <a:pt x="157" y="118"/>
                    <a:pt x="120" y="128"/>
                    <a:pt x="76" y="144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95" y="15"/>
                    <a:pt x="148" y="0"/>
                    <a:pt x="230" y="0"/>
                  </a:cubicBezTo>
                  <a:cubicBezTo>
                    <a:pt x="305" y="0"/>
                    <a:pt x="359" y="20"/>
                    <a:pt x="394" y="54"/>
                  </a:cubicBezTo>
                  <a:cubicBezTo>
                    <a:pt x="430" y="91"/>
                    <a:pt x="446" y="144"/>
                    <a:pt x="446" y="209"/>
                  </a:cubicBezTo>
                  <a:cubicBezTo>
                    <a:pt x="446" y="491"/>
                    <a:pt x="446" y="491"/>
                    <a:pt x="446" y="491"/>
                  </a:cubicBezTo>
                  <a:cubicBezTo>
                    <a:pt x="313" y="491"/>
                    <a:pt x="313" y="491"/>
                    <a:pt x="313" y="491"/>
                  </a:cubicBezTo>
                  <a:cubicBezTo>
                    <a:pt x="313" y="438"/>
                    <a:pt x="313" y="438"/>
                    <a:pt x="313" y="438"/>
                  </a:cubicBezTo>
                  <a:cubicBezTo>
                    <a:pt x="280" y="475"/>
                    <a:pt x="234" y="500"/>
                    <a:pt x="167" y="500"/>
                  </a:cubicBezTo>
                  <a:cubicBezTo>
                    <a:pt x="75" y="500"/>
                    <a:pt x="0" y="447"/>
                    <a:pt x="0" y="351"/>
                  </a:cubicBezTo>
                  <a:close/>
                  <a:moveTo>
                    <a:pt x="316" y="320"/>
                  </a:moveTo>
                  <a:cubicBezTo>
                    <a:pt x="316" y="295"/>
                    <a:pt x="316" y="295"/>
                    <a:pt x="316" y="295"/>
                  </a:cubicBezTo>
                  <a:cubicBezTo>
                    <a:pt x="292" y="284"/>
                    <a:pt x="262" y="277"/>
                    <a:pt x="228" y="277"/>
                  </a:cubicBezTo>
                  <a:cubicBezTo>
                    <a:pt x="169" y="277"/>
                    <a:pt x="133" y="301"/>
                    <a:pt x="133" y="344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83"/>
                    <a:pt x="164" y="405"/>
                    <a:pt x="208" y="405"/>
                  </a:cubicBezTo>
                  <a:cubicBezTo>
                    <a:pt x="272" y="405"/>
                    <a:pt x="316" y="369"/>
                    <a:pt x="316" y="3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9CF25159-7802-4E5B-8837-8E57F2A51E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1973" y="1260831"/>
              <a:ext cx="59843" cy="28768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8C48BAA6-002A-430B-9CD2-AF23AC05A7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6639" y="1260831"/>
              <a:ext cx="59399" cy="28768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Rectangle 28">
            <a:extLst>
              <a:ext uri="{FF2B5EF4-FFF2-40B4-BE49-F238E27FC236}">
                <a16:creationId xmlns:a16="http://schemas.microsoft.com/office/drawing/2014/main" id="{4D872154-4275-422F-BF6F-C8ECDAFCF8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556230" y="837417"/>
            <a:ext cx="634181" cy="18986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EE63C-C3F8-4C38-9BE5-7F464ABA10A0}"/>
              </a:ext>
            </a:extLst>
          </p:cNvPr>
          <p:cNvGrpSpPr/>
          <p:nvPr userDrawn="1"/>
        </p:nvGrpSpPr>
        <p:grpSpPr>
          <a:xfrm>
            <a:off x="11701122" y="1007069"/>
            <a:ext cx="321494" cy="1552800"/>
            <a:chOff x="7313961" y="501936"/>
            <a:chExt cx="323594" cy="1566108"/>
          </a:xfrm>
        </p:grpSpPr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F6D2C1F-123F-4FC5-A8AF-9FD924E3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3556" y="1311808"/>
              <a:ext cx="249567" cy="247350"/>
            </a:xfrm>
            <a:custGeom>
              <a:avLst/>
              <a:gdLst>
                <a:gd name="T0" fmla="*/ 0 w 574"/>
                <a:gd name="T1" fmla="*/ 229 h 569"/>
                <a:gd name="T2" fmla="*/ 90 w 574"/>
                <a:gd name="T3" fmla="*/ 413 h 569"/>
                <a:gd name="T4" fmla="*/ 90 w 574"/>
                <a:gd name="T5" fmla="*/ 413 h 569"/>
                <a:gd name="T6" fmla="*/ 90 w 574"/>
                <a:gd name="T7" fmla="*/ 413 h 569"/>
                <a:gd name="T8" fmla="*/ 9 w 574"/>
                <a:gd name="T9" fmla="*/ 413 h 569"/>
                <a:gd name="T10" fmla="*/ 9 w 574"/>
                <a:gd name="T11" fmla="*/ 569 h 569"/>
                <a:gd name="T12" fmla="*/ 574 w 574"/>
                <a:gd name="T13" fmla="*/ 569 h 569"/>
                <a:gd name="T14" fmla="*/ 574 w 574"/>
                <a:gd name="T15" fmla="*/ 413 h 569"/>
                <a:gd name="T16" fmla="*/ 253 w 574"/>
                <a:gd name="T17" fmla="*/ 413 h 569"/>
                <a:gd name="T18" fmla="*/ 133 w 574"/>
                <a:gd name="T19" fmla="*/ 286 h 569"/>
                <a:gd name="T20" fmla="*/ 253 w 574"/>
                <a:gd name="T21" fmla="*/ 155 h 569"/>
                <a:gd name="T22" fmla="*/ 574 w 574"/>
                <a:gd name="T23" fmla="*/ 155 h 569"/>
                <a:gd name="T24" fmla="*/ 574 w 574"/>
                <a:gd name="T25" fmla="*/ 0 h 569"/>
                <a:gd name="T26" fmla="*/ 224 w 574"/>
                <a:gd name="T27" fmla="*/ 0 h 569"/>
                <a:gd name="T28" fmla="*/ 0 w 574"/>
                <a:gd name="T29" fmla="*/ 22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4" h="569">
                  <a:moveTo>
                    <a:pt x="0" y="229"/>
                  </a:moveTo>
                  <a:cubicBezTo>
                    <a:pt x="0" y="294"/>
                    <a:pt x="30" y="368"/>
                    <a:pt x="90" y="413"/>
                  </a:cubicBezTo>
                  <a:cubicBezTo>
                    <a:pt x="90" y="413"/>
                    <a:pt x="90" y="413"/>
                    <a:pt x="90" y="413"/>
                  </a:cubicBezTo>
                  <a:cubicBezTo>
                    <a:pt x="90" y="413"/>
                    <a:pt x="90" y="413"/>
                    <a:pt x="90" y="413"/>
                  </a:cubicBezTo>
                  <a:cubicBezTo>
                    <a:pt x="9" y="413"/>
                    <a:pt x="9" y="413"/>
                    <a:pt x="9" y="413"/>
                  </a:cubicBezTo>
                  <a:cubicBezTo>
                    <a:pt x="9" y="569"/>
                    <a:pt x="9" y="569"/>
                    <a:pt x="9" y="569"/>
                  </a:cubicBezTo>
                  <a:cubicBezTo>
                    <a:pt x="574" y="569"/>
                    <a:pt x="574" y="569"/>
                    <a:pt x="574" y="569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195" y="413"/>
                    <a:pt x="133" y="369"/>
                    <a:pt x="133" y="286"/>
                  </a:cubicBezTo>
                  <a:cubicBezTo>
                    <a:pt x="133" y="221"/>
                    <a:pt x="178" y="155"/>
                    <a:pt x="253" y="155"/>
                  </a:cubicBezTo>
                  <a:cubicBezTo>
                    <a:pt x="574" y="155"/>
                    <a:pt x="574" y="155"/>
                    <a:pt x="574" y="155"/>
                  </a:cubicBezTo>
                  <a:cubicBezTo>
                    <a:pt x="574" y="0"/>
                    <a:pt x="574" y="0"/>
                    <a:pt x="57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94" y="0"/>
                    <a:pt x="0" y="93"/>
                    <a:pt x="0" y="2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2EA5A2F2-AE15-4FA5-85A9-F7373F325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546" y="755049"/>
              <a:ext cx="245577" cy="276163"/>
            </a:xfrm>
            <a:custGeom>
              <a:avLst/>
              <a:gdLst>
                <a:gd name="T0" fmla="*/ 0 w 554"/>
                <a:gd name="T1" fmla="*/ 174 h 623"/>
                <a:gd name="T2" fmla="*/ 377 w 554"/>
                <a:gd name="T3" fmla="*/ 311 h 623"/>
                <a:gd name="T4" fmla="*/ 0 w 554"/>
                <a:gd name="T5" fmla="*/ 450 h 623"/>
                <a:gd name="T6" fmla="*/ 0 w 554"/>
                <a:gd name="T7" fmla="*/ 623 h 623"/>
                <a:gd name="T8" fmla="*/ 554 w 554"/>
                <a:gd name="T9" fmla="*/ 395 h 623"/>
                <a:gd name="T10" fmla="*/ 554 w 554"/>
                <a:gd name="T11" fmla="*/ 228 h 623"/>
                <a:gd name="T12" fmla="*/ 0 w 554"/>
                <a:gd name="T13" fmla="*/ 0 h 623"/>
                <a:gd name="T14" fmla="*/ 0 w 554"/>
                <a:gd name="T15" fmla="*/ 174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4" h="623">
                  <a:moveTo>
                    <a:pt x="0" y="174"/>
                  </a:moveTo>
                  <a:lnTo>
                    <a:pt x="377" y="311"/>
                  </a:lnTo>
                  <a:lnTo>
                    <a:pt x="0" y="450"/>
                  </a:lnTo>
                  <a:lnTo>
                    <a:pt x="0" y="623"/>
                  </a:lnTo>
                  <a:lnTo>
                    <a:pt x="554" y="395"/>
                  </a:lnTo>
                  <a:lnTo>
                    <a:pt x="554" y="228"/>
                  </a:lnTo>
                  <a:lnTo>
                    <a:pt x="0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0E0D771-C362-479B-9362-0106024698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3556" y="1583096"/>
              <a:ext cx="253999" cy="256659"/>
            </a:xfrm>
            <a:custGeom>
              <a:avLst/>
              <a:gdLst>
                <a:gd name="T0" fmla="*/ 401 w 584"/>
                <a:gd name="T1" fmla="*/ 110 h 590"/>
                <a:gd name="T2" fmla="*/ 460 w 584"/>
                <a:gd name="T3" fmla="*/ 272 h 590"/>
                <a:gd name="T4" fmla="*/ 415 w 584"/>
                <a:gd name="T5" fmla="*/ 397 h 590"/>
                <a:gd name="T6" fmla="*/ 250 w 584"/>
                <a:gd name="T7" fmla="*/ 0 h 590"/>
                <a:gd name="T8" fmla="*/ 92 w 584"/>
                <a:gd name="T9" fmla="*/ 68 h 590"/>
                <a:gd name="T10" fmla="*/ 0 w 584"/>
                <a:gd name="T11" fmla="*/ 291 h 590"/>
                <a:gd name="T12" fmla="*/ 292 w 584"/>
                <a:gd name="T13" fmla="*/ 590 h 590"/>
                <a:gd name="T14" fmla="*/ 584 w 584"/>
                <a:gd name="T15" fmla="*/ 274 h 590"/>
                <a:gd name="T16" fmla="*/ 476 w 584"/>
                <a:gd name="T17" fmla="*/ 12 h 590"/>
                <a:gd name="T18" fmla="*/ 401 w 584"/>
                <a:gd name="T19" fmla="*/ 110 h 590"/>
                <a:gd name="T20" fmla="*/ 179 w 584"/>
                <a:gd name="T21" fmla="*/ 408 h 590"/>
                <a:gd name="T22" fmla="*/ 123 w 584"/>
                <a:gd name="T23" fmla="*/ 288 h 590"/>
                <a:gd name="T24" fmla="*/ 202 w 584"/>
                <a:gd name="T25" fmla="*/ 168 h 590"/>
                <a:gd name="T26" fmla="*/ 315 w 584"/>
                <a:gd name="T27" fmla="*/ 439 h 590"/>
                <a:gd name="T28" fmla="*/ 179 w 584"/>
                <a:gd name="T29" fmla="*/ 408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4" h="590">
                  <a:moveTo>
                    <a:pt x="401" y="110"/>
                  </a:moveTo>
                  <a:cubicBezTo>
                    <a:pt x="449" y="175"/>
                    <a:pt x="460" y="212"/>
                    <a:pt x="460" y="272"/>
                  </a:cubicBezTo>
                  <a:cubicBezTo>
                    <a:pt x="460" y="325"/>
                    <a:pt x="444" y="367"/>
                    <a:pt x="415" y="397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189" y="9"/>
                    <a:pt x="134" y="32"/>
                    <a:pt x="92" y="68"/>
                  </a:cubicBezTo>
                  <a:cubicBezTo>
                    <a:pt x="32" y="120"/>
                    <a:pt x="0" y="197"/>
                    <a:pt x="0" y="291"/>
                  </a:cubicBezTo>
                  <a:cubicBezTo>
                    <a:pt x="0" y="462"/>
                    <a:pt x="126" y="590"/>
                    <a:pt x="292" y="590"/>
                  </a:cubicBezTo>
                  <a:cubicBezTo>
                    <a:pt x="462" y="590"/>
                    <a:pt x="584" y="462"/>
                    <a:pt x="584" y="274"/>
                  </a:cubicBezTo>
                  <a:cubicBezTo>
                    <a:pt x="584" y="169"/>
                    <a:pt x="534" y="62"/>
                    <a:pt x="476" y="12"/>
                  </a:cubicBezTo>
                  <a:lnTo>
                    <a:pt x="401" y="110"/>
                  </a:lnTo>
                  <a:close/>
                  <a:moveTo>
                    <a:pt x="179" y="408"/>
                  </a:moveTo>
                  <a:cubicBezTo>
                    <a:pt x="144" y="381"/>
                    <a:pt x="123" y="339"/>
                    <a:pt x="123" y="288"/>
                  </a:cubicBezTo>
                  <a:cubicBezTo>
                    <a:pt x="123" y="232"/>
                    <a:pt x="155" y="190"/>
                    <a:pt x="202" y="168"/>
                  </a:cubicBezTo>
                  <a:cubicBezTo>
                    <a:pt x="315" y="439"/>
                    <a:pt x="315" y="439"/>
                    <a:pt x="315" y="439"/>
                  </a:cubicBezTo>
                  <a:cubicBezTo>
                    <a:pt x="257" y="447"/>
                    <a:pt x="212" y="432"/>
                    <a:pt x="179" y="4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D807C55-B428-4E3A-A768-FF2F2AA57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13961" y="1846404"/>
              <a:ext cx="319161" cy="221640"/>
            </a:xfrm>
            <a:custGeom>
              <a:avLst/>
              <a:gdLst>
                <a:gd name="T0" fmla="*/ 580 w 720"/>
                <a:gd name="T1" fmla="*/ 0 h 500"/>
                <a:gd name="T2" fmla="*/ 580 w 720"/>
                <a:gd name="T3" fmla="*/ 346 h 500"/>
                <a:gd name="T4" fmla="*/ 0 w 720"/>
                <a:gd name="T5" fmla="*/ 346 h 500"/>
                <a:gd name="T6" fmla="*/ 0 w 720"/>
                <a:gd name="T7" fmla="*/ 500 h 500"/>
                <a:gd name="T8" fmla="*/ 720 w 720"/>
                <a:gd name="T9" fmla="*/ 500 h 500"/>
                <a:gd name="T10" fmla="*/ 720 w 720"/>
                <a:gd name="T11" fmla="*/ 0 h 500"/>
                <a:gd name="T12" fmla="*/ 580 w 72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0" h="500">
                  <a:moveTo>
                    <a:pt x="580" y="0"/>
                  </a:moveTo>
                  <a:lnTo>
                    <a:pt x="580" y="346"/>
                  </a:lnTo>
                  <a:lnTo>
                    <a:pt x="0" y="346"/>
                  </a:lnTo>
                  <a:lnTo>
                    <a:pt x="0" y="500"/>
                  </a:lnTo>
                  <a:lnTo>
                    <a:pt x="720" y="500"/>
                  </a:lnTo>
                  <a:lnTo>
                    <a:pt x="720" y="0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46FC01F6-5587-4701-B3C6-0DC2032CAE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3556" y="501936"/>
              <a:ext cx="253999" cy="263752"/>
            </a:xfrm>
            <a:custGeom>
              <a:avLst/>
              <a:gdLst>
                <a:gd name="T0" fmla="*/ 584 w 584"/>
                <a:gd name="T1" fmla="*/ 304 h 607"/>
                <a:gd name="T2" fmla="*/ 292 w 584"/>
                <a:gd name="T3" fmla="*/ 607 h 607"/>
                <a:gd name="T4" fmla="*/ 0 w 584"/>
                <a:gd name="T5" fmla="*/ 302 h 607"/>
                <a:gd name="T6" fmla="*/ 292 w 584"/>
                <a:gd name="T7" fmla="*/ 0 h 607"/>
                <a:gd name="T8" fmla="*/ 584 w 584"/>
                <a:gd name="T9" fmla="*/ 304 h 607"/>
                <a:gd name="T10" fmla="*/ 133 w 584"/>
                <a:gd name="T11" fmla="*/ 304 h 607"/>
                <a:gd name="T12" fmla="*/ 292 w 584"/>
                <a:gd name="T13" fmla="*/ 454 h 607"/>
                <a:gd name="T14" fmla="*/ 451 w 584"/>
                <a:gd name="T15" fmla="*/ 302 h 607"/>
                <a:gd name="T16" fmla="*/ 292 w 584"/>
                <a:gd name="T17" fmla="*/ 153 h 607"/>
                <a:gd name="T18" fmla="*/ 133 w 584"/>
                <a:gd name="T19" fmla="*/ 30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4" h="607">
                  <a:moveTo>
                    <a:pt x="584" y="304"/>
                  </a:moveTo>
                  <a:cubicBezTo>
                    <a:pt x="584" y="474"/>
                    <a:pt x="457" y="607"/>
                    <a:pt x="292" y="607"/>
                  </a:cubicBezTo>
                  <a:cubicBezTo>
                    <a:pt x="128" y="607"/>
                    <a:pt x="0" y="473"/>
                    <a:pt x="0" y="302"/>
                  </a:cubicBezTo>
                  <a:cubicBezTo>
                    <a:pt x="0" y="133"/>
                    <a:pt x="126" y="0"/>
                    <a:pt x="292" y="0"/>
                  </a:cubicBezTo>
                  <a:cubicBezTo>
                    <a:pt x="455" y="0"/>
                    <a:pt x="584" y="133"/>
                    <a:pt x="584" y="304"/>
                  </a:cubicBezTo>
                  <a:moveTo>
                    <a:pt x="133" y="304"/>
                  </a:moveTo>
                  <a:cubicBezTo>
                    <a:pt x="133" y="391"/>
                    <a:pt x="198" y="454"/>
                    <a:pt x="292" y="454"/>
                  </a:cubicBezTo>
                  <a:cubicBezTo>
                    <a:pt x="381" y="454"/>
                    <a:pt x="451" y="387"/>
                    <a:pt x="451" y="302"/>
                  </a:cubicBezTo>
                  <a:cubicBezTo>
                    <a:pt x="451" y="216"/>
                    <a:pt x="383" y="153"/>
                    <a:pt x="292" y="153"/>
                  </a:cubicBezTo>
                  <a:cubicBezTo>
                    <a:pt x="203" y="153"/>
                    <a:pt x="133" y="219"/>
                    <a:pt x="133" y="3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C296814-EEBB-47E4-A1CC-8645F51DA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3556" y="1021017"/>
              <a:ext cx="253999" cy="263752"/>
            </a:xfrm>
            <a:custGeom>
              <a:avLst/>
              <a:gdLst>
                <a:gd name="T0" fmla="*/ 584 w 584"/>
                <a:gd name="T1" fmla="*/ 305 h 607"/>
                <a:gd name="T2" fmla="*/ 292 w 584"/>
                <a:gd name="T3" fmla="*/ 607 h 607"/>
                <a:gd name="T4" fmla="*/ 0 w 584"/>
                <a:gd name="T5" fmla="*/ 303 h 607"/>
                <a:gd name="T6" fmla="*/ 292 w 584"/>
                <a:gd name="T7" fmla="*/ 0 h 607"/>
                <a:gd name="T8" fmla="*/ 584 w 584"/>
                <a:gd name="T9" fmla="*/ 305 h 607"/>
                <a:gd name="T10" fmla="*/ 133 w 584"/>
                <a:gd name="T11" fmla="*/ 305 h 607"/>
                <a:gd name="T12" fmla="*/ 292 w 584"/>
                <a:gd name="T13" fmla="*/ 454 h 607"/>
                <a:gd name="T14" fmla="*/ 451 w 584"/>
                <a:gd name="T15" fmla="*/ 303 h 607"/>
                <a:gd name="T16" fmla="*/ 292 w 584"/>
                <a:gd name="T17" fmla="*/ 153 h 607"/>
                <a:gd name="T18" fmla="*/ 133 w 584"/>
                <a:gd name="T19" fmla="*/ 30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4" h="607">
                  <a:moveTo>
                    <a:pt x="584" y="305"/>
                  </a:moveTo>
                  <a:cubicBezTo>
                    <a:pt x="584" y="474"/>
                    <a:pt x="457" y="607"/>
                    <a:pt x="292" y="607"/>
                  </a:cubicBezTo>
                  <a:cubicBezTo>
                    <a:pt x="128" y="607"/>
                    <a:pt x="0" y="474"/>
                    <a:pt x="0" y="303"/>
                  </a:cubicBezTo>
                  <a:cubicBezTo>
                    <a:pt x="0" y="133"/>
                    <a:pt x="126" y="0"/>
                    <a:pt x="292" y="0"/>
                  </a:cubicBezTo>
                  <a:cubicBezTo>
                    <a:pt x="455" y="0"/>
                    <a:pt x="584" y="134"/>
                    <a:pt x="584" y="305"/>
                  </a:cubicBezTo>
                  <a:moveTo>
                    <a:pt x="133" y="305"/>
                  </a:moveTo>
                  <a:cubicBezTo>
                    <a:pt x="133" y="391"/>
                    <a:pt x="198" y="454"/>
                    <a:pt x="292" y="454"/>
                  </a:cubicBezTo>
                  <a:cubicBezTo>
                    <a:pt x="381" y="454"/>
                    <a:pt x="451" y="388"/>
                    <a:pt x="451" y="303"/>
                  </a:cubicBezTo>
                  <a:cubicBezTo>
                    <a:pt x="451" y="216"/>
                    <a:pt x="383" y="153"/>
                    <a:pt x="292" y="153"/>
                  </a:cubicBezTo>
                  <a:cubicBezTo>
                    <a:pt x="203" y="153"/>
                    <a:pt x="133" y="220"/>
                    <a:pt x="133" y="3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CD9248-0A2C-4050-B347-2980229F11A8}"/>
              </a:ext>
            </a:extLst>
          </p:cNvPr>
          <p:cNvGrpSpPr/>
          <p:nvPr userDrawn="1"/>
        </p:nvGrpSpPr>
        <p:grpSpPr>
          <a:xfrm>
            <a:off x="1154741" y="3561907"/>
            <a:ext cx="7851377" cy="1769127"/>
            <a:chOff x="541049" y="2649538"/>
            <a:chExt cx="9285724" cy="2092325"/>
          </a:xfrm>
          <a:gradFill flip="none" rotWithShape="1">
            <a:gsLst>
              <a:gs pos="0">
                <a:srgbClr val="7C55A3"/>
              </a:gs>
              <a:gs pos="33000">
                <a:srgbClr val="4C8AC8"/>
              </a:gs>
              <a:gs pos="67000">
                <a:srgbClr val="47B98E"/>
              </a:gs>
              <a:gs pos="100000">
                <a:srgbClr val="64B951"/>
              </a:gs>
            </a:gsLst>
            <a:lin ang="18900000" scaled="1"/>
            <a:tileRect/>
          </a:gra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9FEE917-CD84-4C97-B4F9-73DFE2A47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78C9364A-BFFF-4F94-9D90-8A71731D63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E572E624-9DE1-4F42-A7F5-36B7B8A2F6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D8A238C-0295-48D1-8872-FE51165DDE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6849E95A-0C53-4220-85E0-6DFCEA7D1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056EAF60-5381-416A-895C-D1FAED9FDF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11">
              <a:extLst>
                <a:ext uri="{FF2B5EF4-FFF2-40B4-BE49-F238E27FC236}">
                  <a16:creationId xmlns:a16="http://schemas.microsoft.com/office/drawing/2014/main" id="{0154DA0C-208D-4580-AFAD-81B221FB1E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5332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508929"/>
            <a:ext cx="9957816" cy="240520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56227"/>
            <a:ext cx="9957816" cy="46201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0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here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TextBox 74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62ACE4-674E-4D71-8C04-476835CC1708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>
            <a:off x="9855467" y="2024677"/>
            <a:ext cx="3499241" cy="1167475"/>
            <a:chOff x="547688" y="952500"/>
            <a:chExt cx="12190413" cy="40671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8D014B-3E62-402C-B8D2-F7ADB610E8C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gradFill flip="none" rotWithShape="1">
              <a:gsLst>
                <a:gs pos="0">
                  <a:srgbClr val="7C55A3"/>
                </a:gs>
                <a:gs pos="33000">
                  <a:srgbClr val="4C8AC8"/>
                </a:gs>
                <a:gs pos="67000">
                  <a:srgbClr val="47B98E"/>
                </a:gs>
                <a:gs pos="100000">
                  <a:srgbClr val="64B951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ABE3A10-30FE-4D80-9210-45E478063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0D141DB-74E1-4BBD-A74A-B469564CD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B849A63-727A-44E1-A785-BBDB9E7E68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BAA956E-BBA4-4B4E-A1A2-1FD12B204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C25C7AF9-A1E7-4FCD-812D-ECCF248744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92FCE74-DEFB-426A-B54E-A54871812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8669218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Color">
    <p:bg>
      <p:bgPr>
        <a:gradFill flip="none" rotWithShape="1">
          <a:gsLst>
            <a:gs pos="0">
              <a:srgbClr val="7C55A3"/>
            </a:gs>
            <a:gs pos="33000">
              <a:srgbClr val="4C8AC8"/>
            </a:gs>
            <a:gs pos="67000">
              <a:srgbClr val="47B98E"/>
            </a:gs>
            <a:gs pos="100000">
              <a:srgbClr val="64B9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A528FCF-65A1-4B76-B528-87D9B0FBE527}"/>
              </a:ext>
            </a:extLst>
          </p:cNvPr>
          <p:cNvGrpSpPr/>
          <p:nvPr userDrawn="1"/>
        </p:nvGrpSpPr>
        <p:grpSpPr>
          <a:xfrm>
            <a:off x="9390324" y="1007069"/>
            <a:ext cx="1965963" cy="1042086"/>
            <a:chOff x="4988072" y="501936"/>
            <a:chExt cx="1978802" cy="1051017"/>
          </a:xfrm>
          <a:solidFill>
            <a:schemeClr val="accent6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950DA20-7427-46C1-BEA5-8D227DE3EA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9016" y="501936"/>
              <a:ext cx="218094" cy="282813"/>
            </a:xfrm>
            <a:custGeom>
              <a:avLst/>
              <a:gdLst>
                <a:gd name="T0" fmla="*/ 0 w 502"/>
                <a:gd name="T1" fmla="*/ 550 h 651"/>
                <a:gd name="T2" fmla="*/ 83 w 502"/>
                <a:gd name="T3" fmla="*/ 451 h 651"/>
                <a:gd name="T4" fmla="*/ 272 w 502"/>
                <a:gd name="T5" fmla="*/ 528 h 651"/>
                <a:gd name="T6" fmla="*/ 363 w 502"/>
                <a:gd name="T7" fmla="*/ 469 h 651"/>
                <a:gd name="T8" fmla="*/ 363 w 502"/>
                <a:gd name="T9" fmla="*/ 467 h 651"/>
                <a:gd name="T10" fmla="*/ 236 w 502"/>
                <a:gd name="T11" fmla="*/ 386 h 651"/>
                <a:gd name="T12" fmla="*/ 26 w 502"/>
                <a:gd name="T13" fmla="*/ 192 h 651"/>
                <a:gd name="T14" fmla="*/ 26 w 502"/>
                <a:gd name="T15" fmla="*/ 191 h 651"/>
                <a:gd name="T16" fmla="*/ 247 w 502"/>
                <a:gd name="T17" fmla="*/ 0 h 651"/>
                <a:gd name="T18" fmla="*/ 483 w 502"/>
                <a:gd name="T19" fmla="*/ 80 h 651"/>
                <a:gd name="T20" fmla="*/ 410 w 502"/>
                <a:gd name="T21" fmla="*/ 185 h 651"/>
                <a:gd name="T22" fmla="*/ 246 w 502"/>
                <a:gd name="T23" fmla="*/ 123 h 651"/>
                <a:gd name="T24" fmla="*/ 164 w 502"/>
                <a:gd name="T25" fmla="*/ 178 h 651"/>
                <a:gd name="T26" fmla="*/ 164 w 502"/>
                <a:gd name="T27" fmla="*/ 180 h 651"/>
                <a:gd name="T28" fmla="*/ 301 w 502"/>
                <a:gd name="T29" fmla="*/ 263 h 651"/>
                <a:gd name="T30" fmla="*/ 502 w 502"/>
                <a:gd name="T31" fmla="*/ 453 h 651"/>
                <a:gd name="T32" fmla="*/ 502 w 502"/>
                <a:gd name="T33" fmla="*/ 455 h 651"/>
                <a:gd name="T34" fmla="*/ 269 w 502"/>
                <a:gd name="T35" fmla="*/ 651 h 651"/>
                <a:gd name="T36" fmla="*/ 0 w 502"/>
                <a:gd name="T37" fmla="*/ 55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2" h="651">
                  <a:moveTo>
                    <a:pt x="0" y="550"/>
                  </a:moveTo>
                  <a:cubicBezTo>
                    <a:pt x="83" y="451"/>
                    <a:pt x="83" y="451"/>
                    <a:pt x="83" y="451"/>
                  </a:cubicBezTo>
                  <a:cubicBezTo>
                    <a:pt x="140" y="498"/>
                    <a:pt x="200" y="528"/>
                    <a:pt x="272" y="528"/>
                  </a:cubicBezTo>
                  <a:cubicBezTo>
                    <a:pt x="329" y="528"/>
                    <a:pt x="363" y="506"/>
                    <a:pt x="363" y="469"/>
                  </a:cubicBezTo>
                  <a:cubicBezTo>
                    <a:pt x="363" y="467"/>
                    <a:pt x="363" y="467"/>
                    <a:pt x="363" y="467"/>
                  </a:cubicBezTo>
                  <a:cubicBezTo>
                    <a:pt x="363" y="431"/>
                    <a:pt x="342" y="413"/>
                    <a:pt x="236" y="386"/>
                  </a:cubicBezTo>
                  <a:cubicBezTo>
                    <a:pt x="108" y="354"/>
                    <a:pt x="26" y="318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76"/>
                    <a:pt x="118" y="0"/>
                    <a:pt x="247" y="0"/>
                  </a:cubicBezTo>
                  <a:cubicBezTo>
                    <a:pt x="340" y="0"/>
                    <a:pt x="419" y="29"/>
                    <a:pt x="483" y="80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354" y="146"/>
                    <a:pt x="299" y="123"/>
                    <a:pt x="246" y="123"/>
                  </a:cubicBezTo>
                  <a:cubicBezTo>
                    <a:pt x="192" y="123"/>
                    <a:pt x="164" y="147"/>
                    <a:pt x="164" y="178"/>
                  </a:cubicBezTo>
                  <a:cubicBezTo>
                    <a:pt x="164" y="180"/>
                    <a:pt x="164" y="180"/>
                    <a:pt x="164" y="180"/>
                  </a:cubicBezTo>
                  <a:cubicBezTo>
                    <a:pt x="164" y="221"/>
                    <a:pt x="191" y="235"/>
                    <a:pt x="301" y="263"/>
                  </a:cubicBezTo>
                  <a:cubicBezTo>
                    <a:pt x="429" y="297"/>
                    <a:pt x="502" y="343"/>
                    <a:pt x="502" y="453"/>
                  </a:cubicBezTo>
                  <a:cubicBezTo>
                    <a:pt x="502" y="455"/>
                    <a:pt x="502" y="455"/>
                    <a:pt x="502" y="455"/>
                  </a:cubicBezTo>
                  <a:cubicBezTo>
                    <a:pt x="502" y="581"/>
                    <a:pt x="406" y="651"/>
                    <a:pt x="269" y="651"/>
                  </a:cubicBezTo>
                  <a:cubicBezTo>
                    <a:pt x="173" y="651"/>
                    <a:pt x="76" y="618"/>
                    <a:pt x="0" y="5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E66A364-6FA3-44DA-A21C-9F26B5A3F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1295" y="566212"/>
              <a:ext cx="322264" cy="214547"/>
            </a:xfrm>
            <a:custGeom>
              <a:avLst/>
              <a:gdLst>
                <a:gd name="T0" fmla="*/ 0 w 741"/>
                <a:gd name="T1" fmla="*/ 9 h 494"/>
                <a:gd name="T2" fmla="*/ 138 w 741"/>
                <a:gd name="T3" fmla="*/ 9 h 494"/>
                <a:gd name="T4" fmla="*/ 138 w 741"/>
                <a:gd name="T5" fmla="*/ 78 h 494"/>
                <a:gd name="T6" fmla="*/ 281 w 741"/>
                <a:gd name="T7" fmla="*/ 0 h 494"/>
                <a:gd name="T8" fmla="*/ 418 w 741"/>
                <a:gd name="T9" fmla="*/ 77 h 494"/>
                <a:gd name="T10" fmla="*/ 577 w 741"/>
                <a:gd name="T11" fmla="*/ 0 h 494"/>
                <a:gd name="T12" fmla="*/ 741 w 741"/>
                <a:gd name="T13" fmla="*/ 178 h 494"/>
                <a:gd name="T14" fmla="*/ 741 w 741"/>
                <a:gd name="T15" fmla="*/ 494 h 494"/>
                <a:gd name="T16" fmla="*/ 603 w 741"/>
                <a:gd name="T17" fmla="*/ 494 h 494"/>
                <a:gd name="T18" fmla="*/ 603 w 741"/>
                <a:gd name="T19" fmla="*/ 224 h 494"/>
                <a:gd name="T20" fmla="*/ 523 w 741"/>
                <a:gd name="T21" fmla="*/ 125 h 494"/>
                <a:gd name="T22" fmla="*/ 439 w 741"/>
                <a:gd name="T23" fmla="*/ 224 h 494"/>
                <a:gd name="T24" fmla="*/ 439 w 741"/>
                <a:gd name="T25" fmla="*/ 494 h 494"/>
                <a:gd name="T26" fmla="*/ 302 w 741"/>
                <a:gd name="T27" fmla="*/ 494 h 494"/>
                <a:gd name="T28" fmla="*/ 302 w 741"/>
                <a:gd name="T29" fmla="*/ 224 h 494"/>
                <a:gd name="T30" fmla="*/ 221 w 741"/>
                <a:gd name="T31" fmla="*/ 125 h 494"/>
                <a:gd name="T32" fmla="*/ 138 w 741"/>
                <a:gd name="T33" fmla="*/ 224 h 494"/>
                <a:gd name="T34" fmla="*/ 138 w 741"/>
                <a:gd name="T35" fmla="*/ 494 h 494"/>
                <a:gd name="T36" fmla="*/ 0 w 741"/>
                <a:gd name="T37" fmla="*/ 494 h 494"/>
                <a:gd name="T38" fmla="*/ 0 w 741"/>
                <a:gd name="T39" fmla="*/ 9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1" h="494">
                  <a:moveTo>
                    <a:pt x="0" y="9"/>
                  </a:moveTo>
                  <a:cubicBezTo>
                    <a:pt x="138" y="9"/>
                    <a:pt x="138" y="9"/>
                    <a:pt x="138" y="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70" y="37"/>
                    <a:pt x="211" y="0"/>
                    <a:pt x="281" y="0"/>
                  </a:cubicBezTo>
                  <a:cubicBezTo>
                    <a:pt x="344" y="0"/>
                    <a:pt x="392" y="28"/>
                    <a:pt x="418" y="77"/>
                  </a:cubicBezTo>
                  <a:cubicBezTo>
                    <a:pt x="460" y="27"/>
                    <a:pt x="511" y="0"/>
                    <a:pt x="577" y="0"/>
                  </a:cubicBezTo>
                  <a:cubicBezTo>
                    <a:pt x="679" y="0"/>
                    <a:pt x="741" y="62"/>
                    <a:pt x="741" y="178"/>
                  </a:cubicBezTo>
                  <a:cubicBezTo>
                    <a:pt x="741" y="494"/>
                    <a:pt x="741" y="494"/>
                    <a:pt x="741" y="494"/>
                  </a:cubicBezTo>
                  <a:cubicBezTo>
                    <a:pt x="603" y="494"/>
                    <a:pt x="603" y="494"/>
                    <a:pt x="603" y="494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3" y="159"/>
                    <a:pt x="574" y="125"/>
                    <a:pt x="523" y="125"/>
                  </a:cubicBezTo>
                  <a:cubicBezTo>
                    <a:pt x="471" y="125"/>
                    <a:pt x="439" y="159"/>
                    <a:pt x="439" y="224"/>
                  </a:cubicBezTo>
                  <a:cubicBezTo>
                    <a:pt x="439" y="494"/>
                    <a:pt x="439" y="494"/>
                    <a:pt x="439" y="494"/>
                  </a:cubicBezTo>
                  <a:cubicBezTo>
                    <a:pt x="302" y="494"/>
                    <a:pt x="302" y="494"/>
                    <a:pt x="302" y="49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159"/>
                    <a:pt x="273" y="125"/>
                    <a:pt x="221" y="125"/>
                  </a:cubicBezTo>
                  <a:cubicBezTo>
                    <a:pt x="170" y="125"/>
                    <a:pt x="138" y="159"/>
                    <a:pt x="138" y="224"/>
                  </a:cubicBezTo>
                  <a:cubicBezTo>
                    <a:pt x="138" y="494"/>
                    <a:pt x="138" y="494"/>
                    <a:pt x="138" y="494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EB87D4-584F-4884-9809-2618B5F0BE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25971" y="567985"/>
              <a:ext cx="193713" cy="216764"/>
            </a:xfrm>
            <a:custGeom>
              <a:avLst/>
              <a:gdLst>
                <a:gd name="T0" fmla="*/ 0 w 446"/>
                <a:gd name="T1" fmla="*/ 351 h 499"/>
                <a:gd name="T2" fmla="*/ 0 w 446"/>
                <a:gd name="T3" fmla="*/ 349 h 499"/>
                <a:gd name="T4" fmla="*/ 195 w 446"/>
                <a:gd name="T5" fmla="*/ 194 h 499"/>
                <a:gd name="T6" fmla="*/ 314 w 446"/>
                <a:gd name="T7" fmla="*/ 214 h 499"/>
                <a:gd name="T8" fmla="*/ 314 w 446"/>
                <a:gd name="T9" fmla="*/ 206 h 499"/>
                <a:gd name="T10" fmla="*/ 210 w 446"/>
                <a:gd name="T11" fmla="*/ 117 h 499"/>
                <a:gd name="T12" fmla="*/ 76 w 446"/>
                <a:gd name="T13" fmla="*/ 144 h 499"/>
                <a:gd name="T14" fmla="*/ 42 w 446"/>
                <a:gd name="T15" fmla="*/ 39 h 499"/>
                <a:gd name="T16" fmla="*/ 230 w 446"/>
                <a:gd name="T17" fmla="*/ 0 h 499"/>
                <a:gd name="T18" fmla="*/ 394 w 446"/>
                <a:gd name="T19" fmla="*/ 54 h 499"/>
                <a:gd name="T20" fmla="*/ 446 w 446"/>
                <a:gd name="T21" fmla="*/ 209 h 499"/>
                <a:gd name="T22" fmla="*/ 446 w 446"/>
                <a:gd name="T23" fmla="*/ 490 h 499"/>
                <a:gd name="T24" fmla="*/ 313 w 446"/>
                <a:gd name="T25" fmla="*/ 490 h 499"/>
                <a:gd name="T26" fmla="*/ 313 w 446"/>
                <a:gd name="T27" fmla="*/ 438 h 499"/>
                <a:gd name="T28" fmla="*/ 166 w 446"/>
                <a:gd name="T29" fmla="*/ 499 h 499"/>
                <a:gd name="T30" fmla="*/ 0 w 446"/>
                <a:gd name="T31" fmla="*/ 351 h 499"/>
                <a:gd name="T32" fmla="*/ 316 w 446"/>
                <a:gd name="T33" fmla="*/ 319 h 499"/>
                <a:gd name="T34" fmla="*/ 316 w 446"/>
                <a:gd name="T35" fmla="*/ 295 h 499"/>
                <a:gd name="T36" fmla="*/ 228 w 446"/>
                <a:gd name="T37" fmla="*/ 277 h 499"/>
                <a:gd name="T38" fmla="*/ 133 w 446"/>
                <a:gd name="T39" fmla="*/ 344 h 499"/>
                <a:gd name="T40" fmla="*/ 133 w 446"/>
                <a:gd name="T41" fmla="*/ 346 h 499"/>
                <a:gd name="T42" fmla="*/ 208 w 446"/>
                <a:gd name="T43" fmla="*/ 404 h 499"/>
                <a:gd name="T44" fmla="*/ 316 w 446"/>
                <a:gd name="T45" fmla="*/ 31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6" h="499">
                  <a:moveTo>
                    <a:pt x="0" y="351"/>
                  </a:moveTo>
                  <a:cubicBezTo>
                    <a:pt x="0" y="349"/>
                    <a:pt x="0" y="349"/>
                    <a:pt x="0" y="349"/>
                  </a:cubicBezTo>
                  <a:cubicBezTo>
                    <a:pt x="0" y="243"/>
                    <a:pt x="80" y="194"/>
                    <a:pt x="195" y="194"/>
                  </a:cubicBezTo>
                  <a:cubicBezTo>
                    <a:pt x="244" y="194"/>
                    <a:pt x="280" y="202"/>
                    <a:pt x="314" y="214"/>
                  </a:cubicBezTo>
                  <a:cubicBezTo>
                    <a:pt x="314" y="206"/>
                    <a:pt x="314" y="206"/>
                    <a:pt x="314" y="206"/>
                  </a:cubicBezTo>
                  <a:cubicBezTo>
                    <a:pt x="314" y="149"/>
                    <a:pt x="279" y="117"/>
                    <a:pt x="210" y="117"/>
                  </a:cubicBezTo>
                  <a:cubicBezTo>
                    <a:pt x="157" y="117"/>
                    <a:pt x="120" y="127"/>
                    <a:pt x="76" y="144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95" y="15"/>
                    <a:pt x="147" y="0"/>
                    <a:pt x="230" y="0"/>
                  </a:cubicBezTo>
                  <a:cubicBezTo>
                    <a:pt x="305" y="0"/>
                    <a:pt x="359" y="20"/>
                    <a:pt x="394" y="54"/>
                  </a:cubicBezTo>
                  <a:cubicBezTo>
                    <a:pt x="430" y="90"/>
                    <a:pt x="446" y="144"/>
                    <a:pt x="446" y="209"/>
                  </a:cubicBezTo>
                  <a:cubicBezTo>
                    <a:pt x="446" y="490"/>
                    <a:pt x="446" y="490"/>
                    <a:pt x="446" y="490"/>
                  </a:cubicBezTo>
                  <a:cubicBezTo>
                    <a:pt x="313" y="490"/>
                    <a:pt x="313" y="490"/>
                    <a:pt x="313" y="490"/>
                  </a:cubicBezTo>
                  <a:cubicBezTo>
                    <a:pt x="313" y="438"/>
                    <a:pt x="313" y="438"/>
                    <a:pt x="313" y="438"/>
                  </a:cubicBezTo>
                  <a:cubicBezTo>
                    <a:pt x="280" y="475"/>
                    <a:pt x="233" y="499"/>
                    <a:pt x="166" y="499"/>
                  </a:cubicBezTo>
                  <a:cubicBezTo>
                    <a:pt x="75" y="499"/>
                    <a:pt x="0" y="447"/>
                    <a:pt x="0" y="351"/>
                  </a:cubicBezTo>
                  <a:close/>
                  <a:moveTo>
                    <a:pt x="316" y="319"/>
                  </a:moveTo>
                  <a:cubicBezTo>
                    <a:pt x="316" y="295"/>
                    <a:pt x="316" y="295"/>
                    <a:pt x="316" y="295"/>
                  </a:cubicBezTo>
                  <a:cubicBezTo>
                    <a:pt x="292" y="284"/>
                    <a:pt x="262" y="277"/>
                    <a:pt x="228" y="277"/>
                  </a:cubicBezTo>
                  <a:cubicBezTo>
                    <a:pt x="169" y="277"/>
                    <a:pt x="133" y="300"/>
                    <a:pt x="133" y="344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83"/>
                    <a:pt x="164" y="404"/>
                    <a:pt x="208" y="404"/>
                  </a:cubicBezTo>
                  <a:cubicBezTo>
                    <a:pt x="272" y="404"/>
                    <a:pt x="316" y="369"/>
                    <a:pt x="316" y="3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51E8447-9E0F-4D78-B1FD-2CADDD3500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36529" y="564438"/>
              <a:ext cx="127665" cy="216321"/>
            </a:xfrm>
            <a:custGeom>
              <a:avLst/>
              <a:gdLst>
                <a:gd name="T0" fmla="*/ 0 w 293"/>
                <a:gd name="T1" fmla="*/ 13 h 498"/>
                <a:gd name="T2" fmla="*/ 138 w 293"/>
                <a:gd name="T3" fmla="*/ 13 h 498"/>
                <a:gd name="T4" fmla="*/ 138 w 293"/>
                <a:gd name="T5" fmla="*/ 111 h 498"/>
                <a:gd name="T6" fmla="*/ 293 w 293"/>
                <a:gd name="T7" fmla="*/ 4 h 498"/>
                <a:gd name="T8" fmla="*/ 293 w 293"/>
                <a:gd name="T9" fmla="*/ 148 h 498"/>
                <a:gd name="T10" fmla="*/ 285 w 293"/>
                <a:gd name="T11" fmla="*/ 148 h 498"/>
                <a:gd name="T12" fmla="*/ 138 w 293"/>
                <a:gd name="T13" fmla="*/ 319 h 498"/>
                <a:gd name="T14" fmla="*/ 138 w 293"/>
                <a:gd name="T15" fmla="*/ 498 h 498"/>
                <a:gd name="T16" fmla="*/ 0 w 293"/>
                <a:gd name="T17" fmla="*/ 498 h 498"/>
                <a:gd name="T18" fmla="*/ 0 w 293"/>
                <a:gd name="T19" fmla="*/ 1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498">
                  <a:moveTo>
                    <a:pt x="0" y="13"/>
                  </a:moveTo>
                  <a:cubicBezTo>
                    <a:pt x="138" y="13"/>
                    <a:pt x="138" y="13"/>
                    <a:pt x="138" y="13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66" y="44"/>
                    <a:pt x="211" y="0"/>
                    <a:pt x="293" y="4"/>
                  </a:cubicBezTo>
                  <a:cubicBezTo>
                    <a:pt x="293" y="148"/>
                    <a:pt x="293" y="148"/>
                    <a:pt x="293" y="148"/>
                  </a:cubicBezTo>
                  <a:cubicBezTo>
                    <a:pt x="285" y="148"/>
                    <a:pt x="285" y="148"/>
                    <a:pt x="285" y="148"/>
                  </a:cubicBezTo>
                  <a:cubicBezTo>
                    <a:pt x="194" y="148"/>
                    <a:pt x="138" y="203"/>
                    <a:pt x="138" y="319"/>
                  </a:cubicBezTo>
                  <a:cubicBezTo>
                    <a:pt x="138" y="498"/>
                    <a:pt x="138" y="498"/>
                    <a:pt x="138" y="498"/>
                  </a:cubicBezTo>
                  <a:cubicBezTo>
                    <a:pt x="0" y="498"/>
                    <a:pt x="0" y="498"/>
                    <a:pt x="0" y="498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7E48906-CF13-457A-BF96-6C8E516647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5719" y="516121"/>
              <a:ext cx="134757" cy="268184"/>
            </a:xfrm>
            <a:custGeom>
              <a:avLst/>
              <a:gdLst>
                <a:gd name="T0" fmla="*/ 58 w 310"/>
                <a:gd name="T1" fmla="*/ 472 h 617"/>
                <a:gd name="T2" fmla="*/ 58 w 310"/>
                <a:gd name="T3" fmla="*/ 242 h 617"/>
                <a:gd name="T4" fmla="*/ 0 w 310"/>
                <a:gd name="T5" fmla="*/ 242 h 617"/>
                <a:gd name="T6" fmla="*/ 0 w 310"/>
                <a:gd name="T7" fmla="*/ 124 h 617"/>
                <a:gd name="T8" fmla="*/ 58 w 310"/>
                <a:gd name="T9" fmla="*/ 124 h 617"/>
                <a:gd name="T10" fmla="*/ 58 w 310"/>
                <a:gd name="T11" fmla="*/ 0 h 617"/>
                <a:gd name="T12" fmla="*/ 196 w 310"/>
                <a:gd name="T13" fmla="*/ 0 h 617"/>
                <a:gd name="T14" fmla="*/ 196 w 310"/>
                <a:gd name="T15" fmla="*/ 124 h 617"/>
                <a:gd name="T16" fmla="*/ 310 w 310"/>
                <a:gd name="T17" fmla="*/ 124 h 617"/>
                <a:gd name="T18" fmla="*/ 310 w 310"/>
                <a:gd name="T19" fmla="*/ 242 h 617"/>
                <a:gd name="T20" fmla="*/ 196 w 310"/>
                <a:gd name="T21" fmla="*/ 242 h 617"/>
                <a:gd name="T22" fmla="*/ 196 w 310"/>
                <a:gd name="T23" fmla="*/ 449 h 617"/>
                <a:gd name="T24" fmla="*/ 240 w 310"/>
                <a:gd name="T25" fmla="*/ 496 h 617"/>
                <a:gd name="T26" fmla="*/ 308 w 310"/>
                <a:gd name="T27" fmla="*/ 479 h 617"/>
                <a:gd name="T28" fmla="*/ 308 w 310"/>
                <a:gd name="T29" fmla="*/ 589 h 617"/>
                <a:gd name="T30" fmla="*/ 199 w 310"/>
                <a:gd name="T31" fmla="*/ 617 h 617"/>
                <a:gd name="T32" fmla="*/ 58 w 310"/>
                <a:gd name="T33" fmla="*/ 472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617">
                  <a:moveTo>
                    <a:pt x="58" y="472"/>
                  </a:moveTo>
                  <a:cubicBezTo>
                    <a:pt x="58" y="242"/>
                    <a:pt x="58" y="242"/>
                    <a:pt x="58" y="242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310" y="124"/>
                    <a:pt x="310" y="124"/>
                    <a:pt x="310" y="124"/>
                  </a:cubicBezTo>
                  <a:cubicBezTo>
                    <a:pt x="310" y="242"/>
                    <a:pt x="310" y="242"/>
                    <a:pt x="310" y="242"/>
                  </a:cubicBezTo>
                  <a:cubicBezTo>
                    <a:pt x="196" y="242"/>
                    <a:pt x="196" y="242"/>
                    <a:pt x="196" y="242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81"/>
                    <a:pt x="209" y="496"/>
                    <a:pt x="240" y="496"/>
                  </a:cubicBezTo>
                  <a:cubicBezTo>
                    <a:pt x="265" y="496"/>
                    <a:pt x="288" y="490"/>
                    <a:pt x="308" y="479"/>
                  </a:cubicBezTo>
                  <a:cubicBezTo>
                    <a:pt x="308" y="589"/>
                    <a:pt x="308" y="589"/>
                    <a:pt x="308" y="589"/>
                  </a:cubicBezTo>
                  <a:cubicBezTo>
                    <a:pt x="279" y="607"/>
                    <a:pt x="245" y="617"/>
                    <a:pt x="199" y="617"/>
                  </a:cubicBezTo>
                  <a:cubicBezTo>
                    <a:pt x="115" y="617"/>
                    <a:pt x="58" y="584"/>
                    <a:pt x="58" y="4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43AC6D-7838-4F37-88E8-52FEBACFE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18455" y="566212"/>
              <a:ext cx="207012" cy="219424"/>
            </a:xfrm>
            <a:custGeom>
              <a:avLst/>
              <a:gdLst>
                <a:gd name="T0" fmla="*/ 0 w 476"/>
                <a:gd name="T1" fmla="*/ 254 h 505"/>
                <a:gd name="T2" fmla="*/ 0 w 476"/>
                <a:gd name="T3" fmla="*/ 253 h 505"/>
                <a:gd name="T4" fmla="*/ 240 w 476"/>
                <a:gd name="T5" fmla="*/ 0 h 505"/>
                <a:gd name="T6" fmla="*/ 476 w 476"/>
                <a:gd name="T7" fmla="*/ 263 h 505"/>
                <a:gd name="T8" fmla="*/ 475 w 476"/>
                <a:gd name="T9" fmla="*/ 300 h 505"/>
                <a:gd name="T10" fmla="*/ 137 w 476"/>
                <a:gd name="T11" fmla="*/ 300 h 505"/>
                <a:gd name="T12" fmla="*/ 256 w 476"/>
                <a:gd name="T13" fmla="*/ 395 h 505"/>
                <a:gd name="T14" fmla="*/ 373 w 476"/>
                <a:gd name="T15" fmla="*/ 345 h 505"/>
                <a:gd name="T16" fmla="*/ 452 w 476"/>
                <a:gd name="T17" fmla="*/ 415 h 505"/>
                <a:gd name="T18" fmla="*/ 254 w 476"/>
                <a:gd name="T19" fmla="*/ 505 h 505"/>
                <a:gd name="T20" fmla="*/ 0 w 476"/>
                <a:gd name="T21" fmla="*/ 254 h 505"/>
                <a:gd name="T22" fmla="*/ 342 w 476"/>
                <a:gd name="T23" fmla="*/ 214 h 505"/>
                <a:gd name="T24" fmla="*/ 240 w 476"/>
                <a:gd name="T25" fmla="*/ 111 h 505"/>
                <a:gd name="T26" fmla="*/ 135 w 476"/>
                <a:gd name="T27" fmla="*/ 214 h 505"/>
                <a:gd name="T28" fmla="*/ 342 w 476"/>
                <a:gd name="T29" fmla="*/ 21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6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4"/>
                    <a:pt x="99" y="0"/>
                    <a:pt x="240" y="0"/>
                  </a:cubicBezTo>
                  <a:cubicBezTo>
                    <a:pt x="402" y="0"/>
                    <a:pt x="476" y="126"/>
                    <a:pt x="476" y="263"/>
                  </a:cubicBezTo>
                  <a:cubicBezTo>
                    <a:pt x="476" y="274"/>
                    <a:pt x="476" y="287"/>
                    <a:pt x="475" y="300"/>
                  </a:cubicBezTo>
                  <a:cubicBezTo>
                    <a:pt x="137" y="300"/>
                    <a:pt x="137" y="300"/>
                    <a:pt x="137" y="300"/>
                  </a:cubicBezTo>
                  <a:cubicBezTo>
                    <a:pt x="151" y="362"/>
                    <a:pt x="194" y="395"/>
                    <a:pt x="256" y="395"/>
                  </a:cubicBezTo>
                  <a:cubicBezTo>
                    <a:pt x="302" y="395"/>
                    <a:pt x="335" y="380"/>
                    <a:pt x="373" y="345"/>
                  </a:cubicBezTo>
                  <a:cubicBezTo>
                    <a:pt x="452" y="415"/>
                    <a:pt x="452" y="415"/>
                    <a:pt x="452" y="415"/>
                  </a:cubicBezTo>
                  <a:cubicBezTo>
                    <a:pt x="407" y="471"/>
                    <a:pt x="342" y="505"/>
                    <a:pt x="254" y="505"/>
                  </a:cubicBezTo>
                  <a:cubicBezTo>
                    <a:pt x="108" y="505"/>
                    <a:pt x="0" y="403"/>
                    <a:pt x="0" y="254"/>
                  </a:cubicBezTo>
                  <a:close/>
                  <a:moveTo>
                    <a:pt x="342" y="214"/>
                  </a:moveTo>
                  <a:cubicBezTo>
                    <a:pt x="334" y="152"/>
                    <a:pt x="298" y="111"/>
                    <a:pt x="240" y="111"/>
                  </a:cubicBezTo>
                  <a:cubicBezTo>
                    <a:pt x="183" y="111"/>
                    <a:pt x="146" y="151"/>
                    <a:pt x="135" y="214"/>
                  </a:cubicBezTo>
                  <a:lnTo>
                    <a:pt x="342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25B0672-DE59-4ECA-B0E7-B79006689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7879" y="564438"/>
              <a:ext cx="127221" cy="216321"/>
            </a:xfrm>
            <a:custGeom>
              <a:avLst/>
              <a:gdLst>
                <a:gd name="T0" fmla="*/ 0 w 293"/>
                <a:gd name="T1" fmla="*/ 13 h 498"/>
                <a:gd name="T2" fmla="*/ 138 w 293"/>
                <a:gd name="T3" fmla="*/ 13 h 498"/>
                <a:gd name="T4" fmla="*/ 138 w 293"/>
                <a:gd name="T5" fmla="*/ 111 h 498"/>
                <a:gd name="T6" fmla="*/ 293 w 293"/>
                <a:gd name="T7" fmla="*/ 4 h 498"/>
                <a:gd name="T8" fmla="*/ 293 w 293"/>
                <a:gd name="T9" fmla="*/ 148 h 498"/>
                <a:gd name="T10" fmla="*/ 285 w 293"/>
                <a:gd name="T11" fmla="*/ 148 h 498"/>
                <a:gd name="T12" fmla="*/ 138 w 293"/>
                <a:gd name="T13" fmla="*/ 319 h 498"/>
                <a:gd name="T14" fmla="*/ 138 w 293"/>
                <a:gd name="T15" fmla="*/ 498 h 498"/>
                <a:gd name="T16" fmla="*/ 0 w 293"/>
                <a:gd name="T17" fmla="*/ 498 h 498"/>
                <a:gd name="T18" fmla="*/ 0 w 293"/>
                <a:gd name="T19" fmla="*/ 1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498">
                  <a:moveTo>
                    <a:pt x="0" y="13"/>
                  </a:moveTo>
                  <a:cubicBezTo>
                    <a:pt x="138" y="13"/>
                    <a:pt x="138" y="13"/>
                    <a:pt x="138" y="13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66" y="44"/>
                    <a:pt x="211" y="0"/>
                    <a:pt x="293" y="4"/>
                  </a:cubicBezTo>
                  <a:cubicBezTo>
                    <a:pt x="293" y="148"/>
                    <a:pt x="293" y="148"/>
                    <a:pt x="293" y="148"/>
                  </a:cubicBezTo>
                  <a:cubicBezTo>
                    <a:pt x="285" y="148"/>
                    <a:pt x="285" y="148"/>
                    <a:pt x="285" y="148"/>
                  </a:cubicBezTo>
                  <a:cubicBezTo>
                    <a:pt x="194" y="148"/>
                    <a:pt x="138" y="203"/>
                    <a:pt x="138" y="319"/>
                  </a:cubicBezTo>
                  <a:cubicBezTo>
                    <a:pt x="138" y="498"/>
                    <a:pt x="138" y="498"/>
                    <a:pt x="138" y="498"/>
                  </a:cubicBezTo>
                  <a:cubicBezTo>
                    <a:pt x="0" y="498"/>
                    <a:pt x="0" y="498"/>
                    <a:pt x="0" y="498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8436D55-7005-4378-814F-D44CFE979F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8072" y="888476"/>
              <a:ext cx="134757" cy="268628"/>
            </a:xfrm>
            <a:custGeom>
              <a:avLst/>
              <a:gdLst>
                <a:gd name="T0" fmla="*/ 58 w 310"/>
                <a:gd name="T1" fmla="*/ 472 h 618"/>
                <a:gd name="T2" fmla="*/ 58 w 310"/>
                <a:gd name="T3" fmla="*/ 242 h 618"/>
                <a:gd name="T4" fmla="*/ 0 w 310"/>
                <a:gd name="T5" fmla="*/ 242 h 618"/>
                <a:gd name="T6" fmla="*/ 0 w 310"/>
                <a:gd name="T7" fmla="*/ 124 h 618"/>
                <a:gd name="T8" fmla="*/ 58 w 310"/>
                <a:gd name="T9" fmla="*/ 124 h 618"/>
                <a:gd name="T10" fmla="*/ 58 w 310"/>
                <a:gd name="T11" fmla="*/ 0 h 618"/>
                <a:gd name="T12" fmla="*/ 195 w 310"/>
                <a:gd name="T13" fmla="*/ 0 h 618"/>
                <a:gd name="T14" fmla="*/ 195 w 310"/>
                <a:gd name="T15" fmla="*/ 124 h 618"/>
                <a:gd name="T16" fmla="*/ 310 w 310"/>
                <a:gd name="T17" fmla="*/ 124 h 618"/>
                <a:gd name="T18" fmla="*/ 310 w 310"/>
                <a:gd name="T19" fmla="*/ 242 h 618"/>
                <a:gd name="T20" fmla="*/ 195 w 310"/>
                <a:gd name="T21" fmla="*/ 242 h 618"/>
                <a:gd name="T22" fmla="*/ 195 w 310"/>
                <a:gd name="T23" fmla="*/ 449 h 618"/>
                <a:gd name="T24" fmla="*/ 240 w 310"/>
                <a:gd name="T25" fmla="*/ 496 h 618"/>
                <a:gd name="T26" fmla="*/ 308 w 310"/>
                <a:gd name="T27" fmla="*/ 479 h 618"/>
                <a:gd name="T28" fmla="*/ 308 w 310"/>
                <a:gd name="T29" fmla="*/ 590 h 618"/>
                <a:gd name="T30" fmla="*/ 199 w 310"/>
                <a:gd name="T31" fmla="*/ 618 h 618"/>
                <a:gd name="T32" fmla="*/ 58 w 310"/>
                <a:gd name="T33" fmla="*/ 47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618">
                  <a:moveTo>
                    <a:pt x="58" y="472"/>
                  </a:moveTo>
                  <a:cubicBezTo>
                    <a:pt x="58" y="242"/>
                    <a:pt x="58" y="242"/>
                    <a:pt x="58" y="242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310" y="124"/>
                    <a:pt x="310" y="124"/>
                    <a:pt x="310" y="124"/>
                  </a:cubicBezTo>
                  <a:cubicBezTo>
                    <a:pt x="310" y="242"/>
                    <a:pt x="310" y="242"/>
                    <a:pt x="310" y="242"/>
                  </a:cubicBezTo>
                  <a:cubicBezTo>
                    <a:pt x="195" y="242"/>
                    <a:pt x="195" y="242"/>
                    <a:pt x="195" y="242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81"/>
                    <a:pt x="209" y="496"/>
                    <a:pt x="240" y="496"/>
                  </a:cubicBezTo>
                  <a:cubicBezTo>
                    <a:pt x="265" y="496"/>
                    <a:pt x="288" y="490"/>
                    <a:pt x="308" y="479"/>
                  </a:cubicBezTo>
                  <a:cubicBezTo>
                    <a:pt x="308" y="590"/>
                    <a:pt x="308" y="590"/>
                    <a:pt x="308" y="590"/>
                  </a:cubicBezTo>
                  <a:cubicBezTo>
                    <a:pt x="279" y="607"/>
                    <a:pt x="245" y="618"/>
                    <a:pt x="199" y="618"/>
                  </a:cubicBezTo>
                  <a:cubicBezTo>
                    <a:pt x="115" y="618"/>
                    <a:pt x="58" y="584"/>
                    <a:pt x="58" y="4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6A79EDF-5E61-4207-BE2D-FF92BBF807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31251" y="938123"/>
              <a:ext cx="207455" cy="219867"/>
            </a:xfrm>
            <a:custGeom>
              <a:avLst/>
              <a:gdLst>
                <a:gd name="T0" fmla="*/ 0 w 477"/>
                <a:gd name="T1" fmla="*/ 254 h 505"/>
                <a:gd name="T2" fmla="*/ 0 w 477"/>
                <a:gd name="T3" fmla="*/ 253 h 505"/>
                <a:gd name="T4" fmla="*/ 240 w 477"/>
                <a:gd name="T5" fmla="*/ 0 h 505"/>
                <a:gd name="T6" fmla="*/ 477 w 477"/>
                <a:gd name="T7" fmla="*/ 263 h 505"/>
                <a:gd name="T8" fmla="*/ 475 w 477"/>
                <a:gd name="T9" fmla="*/ 300 h 505"/>
                <a:gd name="T10" fmla="*/ 137 w 477"/>
                <a:gd name="T11" fmla="*/ 300 h 505"/>
                <a:gd name="T12" fmla="*/ 256 w 477"/>
                <a:gd name="T13" fmla="*/ 395 h 505"/>
                <a:gd name="T14" fmla="*/ 373 w 477"/>
                <a:gd name="T15" fmla="*/ 345 h 505"/>
                <a:gd name="T16" fmla="*/ 452 w 477"/>
                <a:gd name="T17" fmla="*/ 415 h 505"/>
                <a:gd name="T18" fmla="*/ 254 w 477"/>
                <a:gd name="T19" fmla="*/ 505 h 505"/>
                <a:gd name="T20" fmla="*/ 0 w 477"/>
                <a:gd name="T21" fmla="*/ 254 h 505"/>
                <a:gd name="T22" fmla="*/ 343 w 477"/>
                <a:gd name="T23" fmla="*/ 214 h 505"/>
                <a:gd name="T24" fmla="*/ 240 w 477"/>
                <a:gd name="T25" fmla="*/ 111 h 505"/>
                <a:gd name="T26" fmla="*/ 135 w 477"/>
                <a:gd name="T27" fmla="*/ 214 h 505"/>
                <a:gd name="T28" fmla="*/ 343 w 477"/>
                <a:gd name="T29" fmla="*/ 21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4"/>
                    <a:pt x="99" y="0"/>
                    <a:pt x="240" y="0"/>
                  </a:cubicBezTo>
                  <a:cubicBezTo>
                    <a:pt x="402" y="0"/>
                    <a:pt x="477" y="126"/>
                    <a:pt x="477" y="263"/>
                  </a:cubicBezTo>
                  <a:cubicBezTo>
                    <a:pt x="477" y="274"/>
                    <a:pt x="476" y="287"/>
                    <a:pt x="475" y="300"/>
                  </a:cubicBezTo>
                  <a:cubicBezTo>
                    <a:pt x="137" y="300"/>
                    <a:pt x="137" y="300"/>
                    <a:pt x="137" y="300"/>
                  </a:cubicBezTo>
                  <a:cubicBezTo>
                    <a:pt x="151" y="362"/>
                    <a:pt x="194" y="395"/>
                    <a:pt x="256" y="395"/>
                  </a:cubicBezTo>
                  <a:cubicBezTo>
                    <a:pt x="302" y="395"/>
                    <a:pt x="335" y="380"/>
                    <a:pt x="373" y="345"/>
                  </a:cubicBezTo>
                  <a:cubicBezTo>
                    <a:pt x="452" y="415"/>
                    <a:pt x="452" y="415"/>
                    <a:pt x="452" y="415"/>
                  </a:cubicBezTo>
                  <a:cubicBezTo>
                    <a:pt x="407" y="471"/>
                    <a:pt x="342" y="505"/>
                    <a:pt x="254" y="505"/>
                  </a:cubicBezTo>
                  <a:cubicBezTo>
                    <a:pt x="108" y="505"/>
                    <a:pt x="0" y="403"/>
                    <a:pt x="0" y="254"/>
                  </a:cubicBezTo>
                  <a:close/>
                  <a:moveTo>
                    <a:pt x="343" y="214"/>
                  </a:moveTo>
                  <a:cubicBezTo>
                    <a:pt x="334" y="152"/>
                    <a:pt x="298" y="111"/>
                    <a:pt x="240" y="111"/>
                  </a:cubicBezTo>
                  <a:cubicBezTo>
                    <a:pt x="183" y="111"/>
                    <a:pt x="146" y="151"/>
                    <a:pt x="135" y="214"/>
                  </a:cubicBezTo>
                  <a:lnTo>
                    <a:pt x="343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E8FC2BE-83D2-4E89-84B1-6204300E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8015" y="938123"/>
              <a:ext cx="195486" cy="219867"/>
            </a:xfrm>
            <a:custGeom>
              <a:avLst/>
              <a:gdLst>
                <a:gd name="T0" fmla="*/ 0 w 450"/>
                <a:gd name="T1" fmla="*/ 254 h 505"/>
                <a:gd name="T2" fmla="*/ 0 w 450"/>
                <a:gd name="T3" fmla="*/ 253 h 505"/>
                <a:gd name="T4" fmla="*/ 254 w 450"/>
                <a:gd name="T5" fmla="*/ 0 h 505"/>
                <a:gd name="T6" fmla="*/ 448 w 450"/>
                <a:gd name="T7" fmla="*/ 82 h 505"/>
                <a:gd name="T8" fmla="*/ 363 w 450"/>
                <a:gd name="T9" fmla="*/ 172 h 505"/>
                <a:gd name="T10" fmla="*/ 253 w 450"/>
                <a:gd name="T11" fmla="*/ 119 h 505"/>
                <a:gd name="T12" fmla="*/ 135 w 450"/>
                <a:gd name="T13" fmla="*/ 251 h 505"/>
                <a:gd name="T14" fmla="*/ 135 w 450"/>
                <a:gd name="T15" fmla="*/ 253 h 505"/>
                <a:gd name="T16" fmla="*/ 258 w 450"/>
                <a:gd name="T17" fmla="*/ 387 h 505"/>
                <a:gd name="T18" fmla="*/ 370 w 450"/>
                <a:gd name="T19" fmla="*/ 335 h 505"/>
                <a:gd name="T20" fmla="*/ 450 w 450"/>
                <a:gd name="T21" fmla="*/ 416 h 505"/>
                <a:gd name="T22" fmla="*/ 252 w 450"/>
                <a:gd name="T23" fmla="*/ 505 h 505"/>
                <a:gd name="T24" fmla="*/ 0 w 450"/>
                <a:gd name="T25" fmla="*/ 25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4"/>
                    <a:pt x="106" y="0"/>
                    <a:pt x="254" y="0"/>
                  </a:cubicBezTo>
                  <a:cubicBezTo>
                    <a:pt x="345" y="0"/>
                    <a:pt x="402" y="31"/>
                    <a:pt x="448" y="82"/>
                  </a:cubicBezTo>
                  <a:cubicBezTo>
                    <a:pt x="363" y="172"/>
                    <a:pt x="363" y="172"/>
                    <a:pt x="363" y="172"/>
                  </a:cubicBezTo>
                  <a:cubicBezTo>
                    <a:pt x="333" y="139"/>
                    <a:pt x="302" y="119"/>
                    <a:pt x="253" y="119"/>
                  </a:cubicBezTo>
                  <a:cubicBezTo>
                    <a:pt x="184" y="119"/>
                    <a:pt x="135" y="179"/>
                    <a:pt x="135" y="251"/>
                  </a:cubicBezTo>
                  <a:cubicBezTo>
                    <a:pt x="135" y="253"/>
                    <a:pt x="135" y="253"/>
                    <a:pt x="135" y="253"/>
                  </a:cubicBezTo>
                  <a:cubicBezTo>
                    <a:pt x="135" y="327"/>
                    <a:pt x="183" y="387"/>
                    <a:pt x="258" y="387"/>
                  </a:cubicBezTo>
                  <a:cubicBezTo>
                    <a:pt x="305" y="387"/>
                    <a:pt x="336" y="367"/>
                    <a:pt x="370" y="335"/>
                  </a:cubicBezTo>
                  <a:cubicBezTo>
                    <a:pt x="450" y="416"/>
                    <a:pt x="450" y="416"/>
                    <a:pt x="450" y="416"/>
                  </a:cubicBezTo>
                  <a:cubicBezTo>
                    <a:pt x="403" y="468"/>
                    <a:pt x="349" y="505"/>
                    <a:pt x="252" y="505"/>
                  </a:cubicBezTo>
                  <a:cubicBezTo>
                    <a:pt x="106" y="505"/>
                    <a:pt x="0" y="393"/>
                    <a:pt x="0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0BF9710-84EF-48F3-83AC-79B857845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3254" y="866312"/>
              <a:ext cx="193270" cy="286802"/>
            </a:xfrm>
            <a:custGeom>
              <a:avLst/>
              <a:gdLst>
                <a:gd name="T0" fmla="*/ 0 w 445"/>
                <a:gd name="T1" fmla="*/ 0 h 660"/>
                <a:gd name="T2" fmla="*/ 138 w 445"/>
                <a:gd name="T3" fmla="*/ 0 h 660"/>
                <a:gd name="T4" fmla="*/ 138 w 445"/>
                <a:gd name="T5" fmla="*/ 244 h 660"/>
                <a:gd name="T6" fmla="*/ 280 w 445"/>
                <a:gd name="T7" fmla="*/ 166 h 660"/>
                <a:gd name="T8" fmla="*/ 445 w 445"/>
                <a:gd name="T9" fmla="*/ 346 h 660"/>
                <a:gd name="T10" fmla="*/ 445 w 445"/>
                <a:gd name="T11" fmla="*/ 660 h 660"/>
                <a:gd name="T12" fmla="*/ 307 w 445"/>
                <a:gd name="T13" fmla="*/ 660 h 660"/>
                <a:gd name="T14" fmla="*/ 307 w 445"/>
                <a:gd name="T15" fmla="*/ 390 h 660"/>
                <a:gd name="T16" fmla="*/ 224 w 445"/>
                <a:gd name="T17" fmla="*/ 291 h 660"/>
                <a:gd name="T18" fmla="*/ 138 w 445"/>
                <a:gd name="T19" fmla="*/ 390 h 660"/>
                <a:gd name="T20" fmla="*/ 138 w 445"/>
                <a:gd name="T21" fmla="*/ 660 h 660"/>
                <a:gd name="T22" fmla="*/ 0 w 445"/>
                <a:gd name="T23" fmla="*/ 660 h 660"/>
                <a:gd name="T24" fmla="*/ 0 w 445"/>
                <a:gd name="T25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5" h="660">
                  <a:moveTo>
                    <a:pt x="0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244"/>
                    <a:pt x="138" y="244"/>
                    <a:pt x="138" y="244"/>
                  </a:cubicBezTo>
                  <a:cubicBezTo>
                    <a:pt x="169" y="203"/>
                    <a:pt x="210" y="166"/>
                    <a:pt x="280" y="166"/>
                  </a:cubicBezTo>
                  <a:cubicBezTo>
                    <a:pt x="384" y="166"/>
                    <a:pt x="445" y="235"/>
                    <a:pt x="445" y="346"/>
                  </a:cubicBezTo>
                  <a:cubicBezTo>
                    <a:pt x="445" y="660"/>
                    <a:pt x="445" y="660"/>
                    <a:pt x="445" y="660"/>
                  </a:cubicBezTo>
                  <a:cubicBezTo>
                    <a:pt x="307" y="660"/>
                    <a:pt x="307" y="660"/>
                    <a:pt x="307" y="66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24"/>
                    <a:pt x="276" y="291"/>
                    <a:pt x="224" y="291"/>
                  </a:cubicBezTo>
                  <a:cubicBezTo>
                    <a:pt x="171" y="291"/>
                    <a:pt x="138" y="324"/>
                    <a:pt x="138" y="390"/>
                  </a:cubicBezTo>
                  <a:cubicBezTo>
                    <a:pt x="138" y="660"/>
                    <a:pt x="138" y="660"/>
                    <a:pt x="138" y="660"/>
                  </a:cubicBezTo>
                  <a:cubicBezTo>
                    <a:pt x="0" y="660"/>
                    <a:pt x="0" y="660"/>
                    <a:pt x="0" y="66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1617563-0E5D-4304-8347-94091B18C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2039" y="938123"/>
              <a:ext cx="192827" cy="214991"/>
            </a:xfrm>
            <a:custGeom>
              <a:avLst/>
              <a:gdLst>
                <a:gd name="T0" fmla="*/ 0 w 444"/>
                <a:gd name="T1" fmla="*/ 9 h 494"/>
                <a:gd name="T2" fmla="*/ 137 w 444"/>
                <a:gd name="T3" fmla="*/ 9 h 494"/>
                <a:gd name="T4" fmla="*/ 137 w 444"/>
                <a:gd name="T5" fmla="*/ 78 h 494"/>
                <a:gd name="T6" fmla="*/ 279 w 444"/>
                <a:gd name="T7" fmla="*/ 0 h 494"/>
                <a:gd name="T8" fmla="*/ 444 w 444"/>
                <a:gd name="T9" fmla="*/ 180 h 494"/>
                <a:gd name="T10" fmla="*/ 444 w 444"/>
                <a:gd name="T11" fmla="*/ 494 h 494"/>
                <a:gd name="T12" fmla="*/ 306 w 444"/>
                <a:gd name="T13" fmla="*/ 494 h 494"/>
                <a:gd name="T14" fmla="*/ 306 w 444"/>
                <a:gd name="T15" fmla="*/ 224 h 494"/>
                <a:gd name="T16" fmla="*/ 223 w 444"/>
                <a:gd name="T17" fmla="*/ 125 h 494"/>
                <a:gd name="T18" fmla="*/ 137 w 444"/>
                <a:gd name="T19" fmla="*/ 224 h 494"/>
                <a:gd name="T20" fmla="*/ 137 w 444"/>
                <a:gd name="T21" fmla="*/ 494 h 494"/>
                <a:gd name="T22" fmla="*/ 0 w 444"/>
                <a:gd name="T23" fmla="*/ 494 h 494"/>
                <a:gd name="T24" fmla="*/ 0 w 444"/>
                <a:gd name="T25" fmla="*/ 9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494">
                  <a:moveTo>
                    <a:pt x="0" y="9"/>
                  </a:moveTo>
                  <a:cubicBezTo>
                    <a:pt x="137" y="9"/>
                    <a:pt x="137" y="9"/>
                    <a:pt x="137" y="9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69" y="37"/>
                    <a:pt x="210" y="0"/>
                    <a:pt x="279" y="0"/>
                  </a:cubicBezTo>
                  <a:cubicBezTo>
                    <a:pt x="383" y="0"/>
                    <a:pt x="444" y="69"/>
                    <a:pt x="444" y="180"/>
                  </a:cubicBezTo>
                  <a:cubicBezTo>
                    <a:pt x="444" y="494"/>
                    <a:pt x="444" y="494"/>
                    <a:pt x="444" y="494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6" y="224"/>
                    <a:pt x="306" y="224"/>
                    <a:pt x="306" y="224"/>
                  </a:cubicBezTo>
                  <a:cubicBezTo>
                    <a:pt x="306" y="158"/>
                    <a:pt x="276" y="125"/>
                    <a:pt x="223" y="125"/>
                  </a:cubicBezTo>
                  <a:cubicBezTo>
                    <a:pt x="171" y="125"/>
                    <a:pt x="137" y="158"/>
                    <a:pt x="137" y="224"/>
                  </a:cubicBezTo>
                  <a:cubicBezTo>
                    <a:pt x="137" y="494"/>
                    <a:pt x="137" y="494"/>
                    <a:pt x="137" y="494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44BF847-C98F-4D2F-A010-37D3A26D4B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67277" y="938123"/>
              <a:ext cx="228289" cy="219867"/>
            </a:xfrm>
            <a:custGeom>
              <a:avLst/>
              <a:gdLst>
                <a:gd name="T0" fmla="*/ 0 w 525"/>
                <a:gd name="T1" fmla="*/ 254 h 505"/>
                <a:gd name="T2" fmla="*/ 0 w 525"/>
                <a:gd name="T3" fmla="*/ 253 h 505"/>
                <a:gd name="T4" fmla="*/ 263 w 525"/>
                <a:gd name="T5" fmla="*/ 0 h 505"/>
                <a:gd name="T6" fmla="*/ 525 w 525"/>
                <a:gd name="T7" fmla="*/ 251 h 505"/>
                <a:gd name="T8" fmla="*/ 525 w 525"/>
                <a:gd name="T9" fmla="*/ 253 h 505"/>
                <a:gd name="T10" fmla="*/ 262 w 525"/>
                <a:gd name="T11" fmla="*/ 505 h 505"/>
                <a:gd name="T12" fmla="*/ 0 w 525"/>
                <a:gd name="T13" fmla="*/ 254 h 505"/>
                <a:gd name="T14" fmla="*/ 389 w 525"/>
                <a:gd name="T15" fmla="*/ 254 h 505"/>
                <a:gd name="T16" fmla="*/ 389 w 525"/>
                <a:gd name="T17" fmla="*/ 253 h 505"/>
                <a:gd name="T18" fmla="*/ 262 w 525"/>
                <a:gd name="T19" fmla="*/ 119 h 505"/>
                <a:gd name="T20" fmla="*/ 136 w 525"/>
                <a:gd name="T21" fmla="*/ 251 h 505"/>
                <a:gd name="T22" fmla="*/ 136 w 525"/>
                <a:gd name="T23" fmla="*/ 253 h 505"/>
                <a:gd name="T24" fmla="*/ 263 w 525"/>
                <a:gd name="T25" fmla="*/ 387 h 505"/>
                <a:gd name="T26" fmla="*/ 389 w 525"/>
                <a:gd name="T27" fmla="*/ 25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5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3"/>
                    <a:pt x="112" y="0"/>
                    <a:pt x="263" y="0"/>
                  </a:cubicBezTo>
                  <a:cubicBezTo>
                    <a:pt x="414" y="0"/>
                    <a:pt x="525" y="111"/>
                    <a:pt x="525" y="251"/>
                  </a:cubicBezTo>
                  <a:cubicBezTo>
                    <a:pt x="525" y="253"/>
                    <a:pt x="525" y="253"/>
                    <a:pt x="525" y="253"/>
                  </a:cubicBezTo>
                  <a:cubicBezTo>
                    <a:pt x="525" y="392"/>
                    <a:pt x="413" y="505"/>
                    <a:pt x="262" y="505"/>
                  </a:cubicBezTo>
                  <a:cubicBezTo>
                    <a:pt x="111" y="505"/>
                    <a:pt x="0" y="394"/>
                    <a:pt x="0" y="254"/>
                  </a:cubicBezTo>
                  <a:close/>
                  <a:moveTo>
                    <a:pt x="389" y="254"/>
                  </a:moveTo>
                  <a:cubicBezTo>
                    <a:pt x="389" y="253"/>
                    <a:pt x="389" y="253"/>
                    <a:pt x="389" y="253"/>
                  </a:cubicBezTo>
                  <a:cubicBezTo>
                    <a:pt x="389" y="181"/>
                    <a:pt x="338" y="119"/>
                    <a:pt x="262" y="119"/>
                  </a:cubicBezTo>
                  <a:cubicBezTo>
                    <a:pt x="183" y="119"/>
                    <a:pt x="136" y="179"/>
                    <a:pt x="136" y="251"/>
                  </a:cubicBezTo>
                  <a:cubicBezTo>
                    <a:pt x="136" y="253"/>
                    <a:pt x="136" y="253"/>
                    <a:pt x="136" y="253"/>
                  </a:cubicBezTo>
                  <a:cubicBezTo>
                    <a:pt x="136" y="324"/>
                    <a:pt x="187" y="387"/>
                    <a:pt x="263" y="387"/>
                  </a:cubicBezTo>
                  <a:cubicBezTo>
                    <a:pt x="342" y="387"/>
                    <a:pt x="389" y="326"/>
                    <a:pt x="389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424E75C9-AA44-4EC4-BB9E-BE47649AE0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07091" y="866312"/>
              <a:ext cx="59843" cy="28680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EBDD19B-EA9E-403C-8765-67EC4F3322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8460" y="938123"/>
              <a:ext cx="228732" cy="219867"/>
            </a:xfrm>
            <a:custGeom>
              <a:avLst/>
              <a:gdLst>
                <a:gd name="T0" fmla="*/ 0 w 526"/>
                <a:gd name="T1" fmla="*/ 254 h 505"/>
                <a:gd name="T2" fmla="*/ 0 w 526"/>
                <a:gd name="T3" fmla="*/ 253 h 505"/>
                <a:gd name="T4" fmla="*/ 264 w 526"/>
                <a:gd name="T5" fmla="*/ 0 h 505"/>
                <a:gd name="T6" fmla="*/ 526 w 526"/>
                <a:gd name="T7" fmla="*/ 251 h 505"/>
                <a:gd name="T8" fmla="*/ 526 w 526"/>
                <a:gd name="T9" fmla="*/ 253 h 505"/>
                <a:gd name="T10" fmla="*/ 262 w 526"/>
                <a:gd name="T11" fmla="*/ 505 h 505"/>
                <a:gd name="T12" fmla="*/ 0 w 526"/>
                <a:gd name="T13" fmla="*/ 254 h 505"/>
                <a:gd name="T14" fmla="*/ 390 w 526"/>
                <a:gd name="T15" fmla="*/ 254 h 505"/>
                <a:gd name="T16" fmla="*/ 390 w 526"/>
                <a:gd name="T17" fmla="*/ 253 h 505"/>
                <a:gd name="T18" fmla="*/ 262 w 526"/>
                <a:gd name="T19" fmla="*/ 119 h 505"/>
                <a:gd name="T20" fmla="*/ 136 w 526"/>
                <a:gd name="T21" fmla="*/ 251 h 505"/>
                <a:gd name="T22" fmla="*/ 136 w 526"/>
                <a:gd name="T23" fmla="*/ 253 h 505"/>
                <a:gd name="T24" fmla="*/ 264 w 526"/>
                <a:gd name="T25" fmla="*/ 387 h 505"/>
                <a:gd name="T26" fmla="*/ 390 w 526"/>
                <a:gd name="T27" fmla="*/ 25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505">
                  <a:moveTo>
                    <a:pt x="0" y="254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3"/>
                    <a:pt x="113" y="0"/>
                    <a:pt x="264" y="0"/>
                  </a:cubicBezTo>
                  <a:cubicBezTo>
                    <a:pt x="414" y="0"/>
                    <a:pt x="526" y="111"/>
                    <a:pt x="526" y="251"/>
                  </a:cubicBezTo>
                  <a:cubicBezTo>
                    <a:pt x="526" y="253"/>
                    <a:pt x="526" y="253"/>
                    <a:pt x="526" y="253"/>
                  </a:cubicBezTo>
                  <a:cubicBezTo>
                    <a:pt x="526" y="392"/>
                    <a:pt x="413" y="505"/>
                    <a:pt x="262" y="505"/>
                  </a:cubicBezTo>
                  <a:cubicBezTo>
                    <a:pt x="112" y="505"/>
                    <a:pt x="0" y="394"/>
                    <a:pt x="0" y="254"/>
                  </a:cubicBezTo>
                  <a:close/>
                  <a:moveTo>
                    <a:pt x="390" y="254"/>
                  </a:moveTo>
                  <a:cubicBezTo>
                    <a:pt x="390" y="253"/>
                    <a:pt x="390" y="253"/>
                    <a:pt x="390" y="253"/>
                  </a:cubicBezTo>
                  <a:cubicBezTo>
                    <a:pt x="390" y="181"/>
                    <a:pt x="338" y="119"/>
                    <a:pt x="262" y="119"/>
                  </a:cubicBezTo>
                  <a:cubicBezTo>
                    <a:pt x="183" y="119"/>
                    <a:pt x="136" y="179"/>
                    <a:pt x="136" y="251"/>
                  </a:cubicBezTo>
                  <a:cubicBezTo>
                    <a:pt x="136" y="253"/>
                    <a:pt x="136" y="253"/>
                    <a:pt x="136" y="253"/>
                  </a:cubicBezTo>
                  <a:cubicBezTo>
                    <a:pt x="136" y="324"/>
                    <a:pt x="188" y="387"/>
                    <a:pt x="264" y="387"/>
                  </a:cubicBezTo>
                  <a:cubicBezTo>
                    <a:pt x="343" y="387"/>
                    <a:pt x="390" y="326"/>
                    <a:pt x="390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7A373CE5-CD38-4DAB-8B96-B0968C2DF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16057" y="938123"/>
              <a:ext cx="221197" cy="278823"/>
            </a:xfrm>
            <a:custGeom>
              <a:avLst/>
              <a:gdLst>
                <a:gd name="T0" fmla="*/ 24 w 509"/>
                <a:gd name="T1" fmla="*/ 590 h 641"/>
                <a:gd name="T2" fmla="*/ 71 w 509"/>
                <a:gd name="T3" fmla="*/ 487 h 641"/>
                <a:gd name="T4" fmla="*/ 235 w 509"/>
                <a:gd name="T5" fmla="*/ 531 h 641"/>
                <a:gd name="T6" fmla="*/ 373 w 509"/>
                <a:gd name="T7" fmla="*/ 399 h 641"/>
                <a:gd name="T8" fmla="*/ 373 w 509"/>
                <a:gd name="T9" fmla="*/ 376 h 641"/>
                <a:gd name="T10" fmla="*/ 215 w 509"/>
                <a:gd name="T11" fmla="*/ 454 h 641"/>
                <a:gd name="T12" fmla="*/ 0 w 509"/>
                <a:gd name="T13" fmla="*/ 228 h 641"/>
                <a:gd name="T14" fmla="*/ 0 w 509"/>
                <a:gd name="T15" fmla="*/ 226 h 641"/>
                <a:gd name="T16" fmla="*/ 215 w 509"/>
                <a:gd name="T17" fmla="*/ 0 h 641"/>
                <a:gd name="T18" fmla="*/ 372 w 509"/>
                <a:gd name="T19" fmla="*/ 72 h 641"/>
                <a:gd name="T20" fmla="*/ 372 w 509"/>
                <a:gd name="T21" fmla="*/ 9 h 641"/>
                <a:gd name="T22" fmla="*/ 509 w 509"/>
                <a:gd name="T23" fmla="*/ 9 h 641"/>
                <a:gd name="T24" fmla="*/ 509 w 509"/>
                <a:gd name="T25" fmla="*/ 385 h 641"/>
                <a:gd name="T26" fmla="*/ 448 w 509"/>
                <a:gd name="T27" fmla="*/ 576 h 641"/>
                <a:gd name="T28" fmla="*/ 239 w 509"/>
                <a:gd name="T29" fmla="*/ 641 h 641"/>
                <a:gd name="T30" fmla="*/ 24 w 509"/>
                <a:gd name="T31" fmla="*/ 590 h 641"/>
                <a:gd name="T32" fmla="*/ 373 w 509"/>
                <a:gd name="T33" fmla="*/ 228 h 641"/>
                <a:gd name="T34" fmla="*/ 373 w 509"/>
                <a:gd name="T35" fmla="*/ 226 h 641"/>
                <a:gd name="T36" fmla="*/ 255 w 509"/>
                <a:gd name="T37" fmla="*/ 114 h 641"/>
                <a:gd name="T38" fmla="*/ 137 w 509"/>
                <a:gd name="T39" fmla="*/ 226 h 641"/>
                <a:gd name="T40" fmla="*/ 137 w 509"/>
                <a:gd name="T41" fmla="*/ 228 h 641"/>
                <a:gd name="T42" fmla="*/ 255 w 509"/>
                <a:gd name="T43" fmla="*/ 340 h 641"/>
                <a:gd name="T44" fmla="*/ 373 w 509"/>
                <a:gd name="T45" fmla="*/ 22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641">
                  <a:moveTo>
                    <a:pt x="24" y="590"/>
                  </a:moveTo>
                  <a:cubicBezTo>
                    <a:pt x="71" y="487"/>
                    <a:pt x="71" y="487"/>
                    <a:pt x="71" y="487"/>
                  </a:cubicBezTo>
                  <a:cubicBezTo>
                    <a:pt x="121" y="515"/>
                    <a:pt x="171" y="531"/>
                    <a:pt x="235" y="531"/>
                  </a:cubicBezTo>
                  <a:cubicBezTo>
                    <a:pt x="329" y="531"/>
                    <a:pt x="373" y="486"/>
                    <a:pt x="373" y="399"/>
                  </a:cubicBezTo>
                  <a:cubicBezTo>
                    <a:pt x="373" y="376"/>
                    <a:pt x="373" y="376"/>
                    <a:pt x="373" y="376"/>
                  </a:cubicBezTo>
                  <a:cubicBezTo>
                    <a:pt x="333" y="425"/>
                    <a:pt x="288" y="454"/>
                    <a:pt x="215" y="454"/>
                  </a:cubicBezTo>
                  <a:cubicBezTo>
                    <a:pt x="102" y="454"/>
                    <a:pt x="0" y="372"/>
                    <a:pt x="0" y="228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82"/>
                    <a:pt x="104" y="0"/>
                    <a:pt x="215" y="0"/>
                  </a:cubicBezTo>
                  <a:cubicBezTo>
                    <a:pt x="290" y="0"/>
                    <a:pt x="334" y="32"/>
                    <a:pt x="372" y="72"/>
                  </a:cubicBezTo>
                  <a:cubicBezTo>
                    <a:pt x="372" y="9"/>
                    <a:pt x="372" y="9"/>
                    <a:pt x="372" y="9"/>
                  </a:cubicBezTo>
                  <a:cubicBezTo>
                    <a:pt x="509" y="9"/>
                    <a:pt x="509" y="9"/>
                    <a:pt x="509" y="9"/>
                  </a:cubicBezTo>
                  <a:cubicBezTo>
                    <a:pt x="509" y="385"/>
                    <a:pt x="509" y="385"/>
                    <a:pt x="509" y="385"/>
                  </a:cubicBezTo>
                  <a:cubicBezTo>
                    <a:pt x="509" y="472"/>
                    <a:pt x="488" y="535"/>
                    <a:pt x="448" y="576"/>
                  </a:cubicBezTo>
                  <a:cubicBezTo>
                    <a:pt x="402" y="621"/>
                    <a:pt x="333" y="641"/>
                    <a:pt x="239" y="641"/>
                  </a:cubicBezTo>
                  <a:cubicBezTo>
                    <a:pt x="160" y="641"/>
                    <a:pt x="86" y="623"/>
                    <a:pt x="24" y="590"/>
                  </a:cubicBezTo>
                  <a:close/>
                  <a:moveTo>
                    <a:pt x="373" y="228"/>
                  </a:moveTo>
                  <a:cubicBezTo>
                    <a:pt x="373" y="226"/>
                    <a:pt x="373" y="226"/>
                    <a:pt x="373" y="226"/>
                  </a:cubicBezTo>
                  <a:cubicBezTo>
                    <a:pt x="373" y="160"/>
                    <a:pt x="322" y="114"/>
                    <a:pt x="255" y="114"/>
                  </a:cubicBezTo>
                  <a:cubicBezTo>
                    <a:pt x="188" y="114"/>
                    <a:pt x="137" y="160"/>
                    <a:pt x="137" y="226"/>
                  </a:cubicBezTo>
                  <a:cubicBezTo>
                    <a:pt x="137" y="228"/>
                    <a:pt x="137" y="228"/>
                    <a:pt x="137" y="228"/>
                  </a:cubicBezTo>
                  <a:cubicBezTo>
                    <a:pt x="137" y="295"/>
                    <a:pt x="188" y="340"/>
                    <a:pt x="255" y="340"/>
                  </a:cubicBezTo>
                  <a:cubicBezTo>
                    <a:pt x="322" y="340"/>
                    <a:pt x="373" y="294"/>
                    <a:pt x="37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74D5EE84-9E16-4D88-9A9C-3A56ED3F3C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7450" y="942113"/>
              <a:ext cx="219424" cy="275277"/>
            </a:xfrm>
            <a:custGeom>
              <a:avLst/>
              <a:gdLst>
                <a:gd name="T0" fmla="*/ 362 w 505"/>
                <a:gd name="T1" fmla="*/ 0 h 633"/>
                <a:gd name="T2" fmla="*/ 505 w 505"/>
                <a:gd name="T3" fmla="*/ 0 h 633"/>
                <a:gd name="T4" fmla="*/ 319 w 505"/>
                <a:gd name="T5" fmla="*/ 497 h 633"/>
                <a:gd name="T6" fmla="*/ 159 w 505"/>
                <a:gd name="T7" fmla="*/ 633 h 633"/>
                <a:gd name="T8" fmla="*/ 37 w 505"/>
                <a:gd name="T9" fmla="*/ 599 h 633"/>
                <a:gd name="T10" fmla="*/ 83 w 505"/>
                <a:gd name="T11" fmla="*/ 500 h 633"/>
                <a:gd name="T12" fmla="*/ 142 w 505"/>
                <a:gd name="T13" fmla="*/ 519 h 633"/>
                <a:gd name="T14" fmla="*/ 190 w 505"/>
                <a:gd name="T15" fmla="*/ 487 h 633"/>
                <a:gd name="T16" fmla="*/ 0 w 505"/>
                <a:gd name="T17" fmla="*/ 0 h 633"/>
                <a:gd name="T18" fmla="*/ 146 w 505"/>
                <a:gd name="T19" fmla="*/ 0 h 633"/>
                <a:gd name="T20" fmla="*/ 256 w 505"/>
                <a:gd name="T21" fmla="*/ 331 h 633"/>
                <a:gd name="T22" fmla="*/ 362 w 505"/>
                <a:gd name="T2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5" h="633">
                  <a:moveTo>
                    <a:pt x="362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319" y="497"/>
                    <a:pt x="319" y="497"/>
                    <a:pt x="319" y="497"/>
                  </a:cubicBezTo>
                  <a:cubicBezTo>
                    <a:pt x="282" y="596"/>
                    <a:pt x="242" y="633"/>
                    <a:pt x="159" y="633"/>
                  </a:cubicBezTo>
                  <a:cubicBezTo>
                    <a:pt x="110" y="633"/>
                    <a:pt x="73" y="620"/>
                    <a:pt x="37" y="599"/>
                  </a:cubicBezTo>
                  <a:cubicBezTo>
                    <a:pt x="83" y="500"/>
                    <a:pt x="83" y="500"/>
                    <a:pt x="83" y="500"/>
                  </a:cubicBezTo>
                  <a:cubicBezTo>
                    <a:pt x="101" y="511"/>
                    <a:pt x="124" y="519"/>
                    <a:pt x="142" y="519"/>
                  </a:cubicBezTo>
                  <a:cubicBezTo>
                    <a:pt x="166" y="519"/>
                    <a:pt x="178" y="512"/>
                    <a:pt x="190" y="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256" y="331"/>
                    <a:pt x="256" y="331"/>
                    <a:pt x="256" y="331"/>
                  </a:cubicBezTo>
                  <a:lnTo>
                    <a:pt x="3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E09D81A6-0484-4291-A061-755878B9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05842" y="1258171"/>
              <a:ext cx="132541" cy="290348"/>
            </a:xfrm>
            <a:custGeom>
              <a:avLst/>
              <a:gdLst>
                <a:gd name="T0" fmla="*/ 57 w 305"/>
                <a:gd name="T1" fmla="*/ 299 h 667"/>
                <a:gd name="T2" fmla="*/ 0 w 305"/>
                <a:gd name="T3" fmla="*/ 299 h 667"/>
                <a:gd name="T4" fmla="*/ 0 w 305"/>
                <a:gd name="T5" fmla="*/ 186 h 667"/>
                <a:gd name="T6" fmla="*/ 57 w 305"/>
                <a:gd name="T7" fmla="*/ 186 h 667"/>
                <a:gd name="T8" fmla="*/ 57 w 305"/>
                <a:gd name="T9" fmla="*/ 155 h 667"/>
                <a:gd name="T10" fmla="*/ 96 w 305"/>
                <a:gd name="T11" fmla="*/ 38 h 667"/>
                <a:gd name="T12" fmla="*/ 208 w 305"/>
                <a:gd name="T13" fmla="*/ 0 h 667"/>
                <a:gd name="T14" fmla="*/ 305 w 305"/>
                <a:gd name="T15" fmla="*/ 13 h 667"/>
                <a:gd name="T16" fmla="*/ 305 w 305"/>
                <a:gd name="T17" fmla="*/ 127 h 667"/>
                <a:gd name="T18" fmla="*/ 243 w 305"/>
                <a:gd name="T19" fmla="*/ 115 h 667"/>
                <a:gd name="T20" fmla="*/ 193 w 305"/>
                <a:gd name="T21" fmla="*/ 168 h 667"/>
                <a:gd name="T22" fmla="*/ 193 w 305"/>
                <a:gd name="T23" fmla="*/ 187 h 667"/>
                <a:gd name="T24" fmla="*/ 305 w 305"/>
                <a:gd name="T25" fmla="*/ 187 h 667"/>
                <a:gd name="T26" fmla="*/ 305 w 305"/>
                <a:gd name="T27" fmla="*/ 299 h 667"/>
                <a:gd name="T28" fmla="*/ 195 w 305"/>
                <a:gd name="T29" fmla="*/ 299 h 667"/>
                <a:gd name="T30" fmla="*/ 195 w 305"/>
                <a:gd name="T31" fmla="*/ 667 h 667"/>
                <a:gd name="T32" fmla="*/ 57 w 305"/>
                <a:gd name="T33" fmla="*/ 667 h 667"/>
                <a:gd name="T34" fmla="*/ 57 w 305"/>
                <a:gd name="T35" fmla="*/ 299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5" h="667">
                  <a:moveTo>
                    <a:pt x="57" y="299"/>
                  </a:moveTo>
                  <a:cubicBezTo>
                    <a:pt x="0" y="299"/>
                    <a:pt x="0" y="299"/>
                    <a:pt x="0" y="29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7" y="102"/>
                    <a:pt x="71" y="63"/>
                    <a:pt x="96" y="38"/>
                  </a:cubicBezTo>
                  <a:cubicBezTo>
                    <a:pt x="122" y="12"/>
                    <a:pt x="159" y="0"/>
                    <a:pt x="208" y="0"/>
                  </a:cubicBezTo>
                  <a:cubicBezTo>
                    <a:pt x="251" y="0"/>
                    <a:pt x="280" y="5"/>
                    <a:pt x="305" y="13"/>
                  </a:cubicBezTo>
                  <a:cubicBezTo>
                    <a:pt x="305" y="127"/>
                    <a:pt x="305" y="127"/>
                    <a:pt x="305" y="127"/>
                  </a:cubicBezTo>
                  <a:cubicBezTo>
                    <a:pt x="286" y="120"/>
                    <a:pt x="267" y="115"/>
                    <a:pt x="243" y="115"/>
                  </a:cubicBezTo>
                  <a:cubicBezTo>
                    <a:pt x="211" y="115"/>
                    <a:pt x="193" y="132"/>
                    <a:pt x="193" y="168"/>
                  </a:cubicBezTo>
                  <a:cubicBezTo>
                    <a:pt x="193" y="187"/>
                    <a:pt x="193" y="187"/>
                    <a:pt x="193" y="187"/>
                  </a:cubicBezTo>
                  <a:cubicBezTo>
                    <a:pt x="305" y="187"/>
                    <a:pt x="305" y="187"/>
                    <a:pt x="305" y="187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195" y="299"/>
                    <a:pt x="195" y="299"/>
                    <a:pt x="195" y="299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57" y="667"/>
                    <a:pt x="57" y="667"/>
                    <a:pt x="57" y="667"/>
                  </a:cubicBezTo>
                  <a:lnTo>
                    <a:pt x="57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790B3C9F-7941-47B7-8BBE-C9BE7DE89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37497" y="1333086"/>
              <a:ext cx="228289" cy="219867"/>
            </a:xfrm>
            <a:custGeom>
              <a:avLst/>
              <a:gdLst>
                <a:gd name="T0" fmla="*/ 0 w 525"/>
                <a:gd name="T1" fmla="*/ 255 h 506"/>
                <a:gd name="T2" fmla="*/ 0 w 525"/>
                <a:gd name="T3" fmla="*/ 253 h 506"/>
                <a:gd name="T4" fmla="*/ 263 w 525"/>
                <a:gd name="T5" fmla="*/ 0 h 506"/>
                <a:gd name="T6" fmla="*/ 525 w 525"/>
                <a:gd name="T7" fmla="*/ 251 h 506"/>
                <a:gd name="T8" fmla="*/ 525 w 525"/>
                <a:gd name="T9" fmla="*/ 253 h 506"/>
                <a:gd name="T10" fmla="*/ 261 w 525"/>
                <a:gd name="T11" fmla="*/ 506 h 506"/>
                <a:gd name="T12" fmla="*/ 0 w 525"/>
                <a:gd name="T13" fmla="*/ 255 h 506"/>
                <a:gd name="T14" fmla="*/ 389 w 525"/>
                <a:gd name="T15" fmla="*/ 255 h 506"/>
                <a:gd name="T16" fmla="*/ 389 w 525"/>
                <a:gd name="T17" fmla="*/ 253 h 506"/>
                <a:gd name="T18" fmla="*/ 261 w 525"/>
                <a:gd name="T19" fmla="*/ 119 h 506"/>
                <a:gd name="T20" fmla="*/ 135 w 525"/>
                <a:gd name="T21" fmla="*/ 251 h 506"/>
                <a:gd name="T22" fmla="*/ 135 w 525"/>
                <a:gd name="T23" fmla="*/ 253 h 506"/>
                <a:gd name="T24" fmla="*/ 263 w 525"/>
                <a:gd name="T25" fmla="*/ 387 h 506"/>
                <a:gd name="T26" fmla="*/ 389 w 525"/>
                <a:gd name="T27" fmla="*/ 25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5" h="506">
                  <a:moveTo>
                    <a:pt x="0" y="255"/>
                  </a:moveTo>
                  <a:cubicBezTo>
                    <a:pt x="0" y="253"/>
                    <a:pt x="0" y="253"/>
                    <a:pt x="0" y="253"/>
                  </a:cubicBezTo>
                  <a:cubicBezTo>
                    <a:pt x="0" y="114"/>
                    <a:pt x="112" y="0"/>
                    <a:pt x="263" y="0"/>
                  </a:cubicBezTo>
                  <a:cubicBezTo>
                    <a:pt x="413" y="0"/>
                    <a:pt x="525" y="112"/>
                    <a:pt x="525" y="251"/>
                  </a:cubicBezTo>
                  <a:cubicBezTo>
                    <a:pt x="525" y="253"/>
                    <a:pt x="525" y="253"/>
                    <a:pt x="525" y="253"/>
                  </a:cubicBezTo>
                  <a:cubicBezTo>
                    <a:pt x="525" y="392"/>
                    <a:pt x="412" y="506"/>
                    <a:pt x="261" y="506"/>
                  </a:cubicBezTo>
                  <a:cubicBezTo>
                    <a:pt x="111" y="506"/>
                    <a:pt x="0" y="394"/>
                    <a:pt x="0" y="255"/>
                  </a:cubicBezTo>
                  <a:close/>
                  <a:moveTo>
                    <a:pt x="389" y="255"/>
                  </a:moveTo>
                  <a:cubicBezTo>
                    <a:pt x="389" y="253"/>
                    <a:pt x="389" y="253"/>
                    <a:pt x="389" y="253"/>
                  </a:cubicBezTo>
                  <a:cubicBezTo>
                    <a:pt x="389" y="182"/>
                    <a:pt x="337" y="119"/>
                    <a:pt x="261" y="119"/>
                  </a:cubicBezTo>
                  <a:cubicBezTo>
                    <a:pt x="183" y="119"/>
                    <a:pt x="135" y="180"/>
                    <a:pt x="135" y="251"/>
                  </a:cubicBezTo>
                  <a:cubicBezTo>
                    <a:pt x="135" y="253"/>
                    <a:pt x="135" y="253"/>
                    <a:pt x="135" y="253"/>
                  </a:cubicBezTo>
                  <a:cubicBezTo>
                    <a:pt x="135" y="325"/>
                    <a:pt x="187" y="387"/>
                    <a:pt x="263" y="387"/>
                  </a:cubicBezTo>
                  <a:cubicBezTo>
                    <a:pt x="342" y="387"/>
                    <a:pt x="389" y="326"/>
                    <a:pt x="389" y="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E75BF800-A9FA-4FA5-B06E-00F909B5A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084" y="1331756"/>
              <a:ext cx="127665" cy="216764"/>
            </a:xfrm>
            <a:custGeom>
              <a:avLst/>
              <a:gdLst>
                <a:gd name="T0" fmla="*/ 0 w 293"/>
                <a:gd name="T1" fmla="*/ 13 h 498"/>
                <a:gd name="T2" fmla="*/ 138 w 293"/>
                <a:gd name="T3" fmla="*/ 13 h 498"/>
                <a:gd name="T4" fmla="*/ 138 w 293"/>
                <a:gd name="T5" fmla="*/ 110 h 498"/>
                <a:gd name="T6" fmla="*/ 293 w 293"/>
                <a:gd name="T7" fmla="*/ 3 h 498"/>
                <a:gd name="T8" fmla="*/ 293 w 293"/>
                <a:gd name="T9" fmla="*/ 147 h 498"/>
                <a:gd name="T10" fmla="*/ 286 w 293"/>
                <a:gd name="T11" fmla="*/ 147 h 498"/>
                <a:gd name="T12" fmla="*/ 138 w 293"/>
                <a:gd name="T13" fmla="*/ 318 h 498"/>
                <a:gd name="T14" fmla="*/ 138 w 293"/>
                <a:gd name="T15" fmla="*/ 498 h 498"/>
                <a:gd name="T16" fmla="*/ 0 w 293"/>
                <a:gd name="T17" fmla="*/ 498 h 498"/>
                <a:gd name="T18" fmla="*/ 0 w 293"/>
                <a:gd name="T19" fmla="*/ 1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498">
                  <a:moveTo>
                    <a:pt x="0" y="13"/>
                  </a:moveTo>
                  <a:cubicBezTo>
                    <a:pt x="138" y="13"/>
                    <a:pt x="138" y="13"/>
                    <a:pt x="138" y="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66" y="43"/>
                    <a:pt x="211" y="0"/>
                    <a:pt x="293" y="3"/>
                  </a:cubicBezTo>
                  <a:cubicBezTo>
                    <a:pt x="293" y="147"/>
                    <a:pt x="293" y="147"/>
                    <a:pt x="293" y="147"/>
                  </a:cubicBezTo>
                  <a:cubicBezTo>
                    <a:pt x="286" y="147"/>
                    <a:pt x="286" y="147"/>
                    <a:pt x="286" y="147"/>
                  </a:cubicBezTo>
                  <a:cubicBezTo>
                    <a:pt x="194" y="147"/>
                    <a:pt x="138" y="203"/>
                    <a:pt x="138" y="318"/>
                  </a:cubicBezTo>
                  <a:cubicBezTo>
                    <a:pt x="138" y="498"/>
                    <a:pt x="138" y="498"/>
                    <a:pt x="138" y="498"/>
                  </a:cubicBezTo>
                  <a:cubicBezTo>
                    <a:pt x="0" y="498"/>
                    <a:pt x="0" y="498"/>
                    <a:pt x="0" y="498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31170700-1A5B-4233-9767-A27ACACA86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82993" y="1334859"/>
              <a:ext cx="194157" cy="217207"/>
            </a:xfrm>
            <a:custGeom>
              <a:avLst/>
              <a:gdLst>
                <a:gd name="T0" fmla="*/ 0 w 446"/>
                <a:gd name="T1" fmla="*/ 351 h 500"/>
                <a:gd name="T2" fmla="*/ 0 w 446"/>
                <a:gd name="T3" fmla="*/ 349 h 500"/>
                <a:gd name="T4" fmla="*/ 195 w 446"/>
                <a:gd name="T5" fmla="*/ 195 h 500"/>
                <a:gd name="T6" fmla="*/ 314 w 446"/>
                <a:gd name="T7" fmla="*/ 215 h 500"/>
                <a:gd name="T8" fmla="*/ 314 w 446"/>
                <a:gd name="T9" fmla="*/ 206 h 500"/>
                <a:gd name="T10" fmla="*/ 210 w 446"/>
                <a:gd name="T11" fmla="*/ 118 h 500"/>
                <a:gd name="T12" fmla="*/ 76 w 446"/>
                <a:gd name="T13" fmla="*/ 144 h 500"/>
                <a:gd name="T14" fmla="*/ 42 w 446"/>
                <a:gd name="T15" fmla="*/ 39 h 500"/>
                <a:gd name="T16" fmla="*/ 230 w 446"/>
                <a:gd name="T17" fmla="*/ 0 h 500"/>
                <a:gd name="T18" fmla="*/ 394 w 446"/>
                <a:gd name="T19" fmla="*/ 54 h 500"/>
                <a:gd name="T20" fmla="*/ 446 w 446"/>
                <a:gd name="T21" fmla="*/ 209 h 500"/>
                <a:gd name="T22" fmla="*/ 446 w 446"/>
                <a:gd name="T23" fmla="*/ 491 h 500"/>
                <a:gd name="T24" fmla="*/ 313 w 446"/>
                <a:gd name="T25" fmla="*/ 491 h 500"/>
                <a:gd name="T26" fmla="*/ 313 w 446"/>
                <a:gd name="T27" fmla="*/ 438 h 500"/>
                <a:gd name="T28" fmla="*/ 167 w 446"/>
                <a:gd name="T29" fmla="*/ 500 h 500"/>
                <a:gd name="T30" fmla="*/ 0 w 446"/>
                <a:gd name="T31" fmla="*/ 351 h 500"/>
                <a:gd name="T32" fmla="*/ 316 w 446"/>
                <a:gd name="T33" fmla="*/ 320 h 500"/>
                <a:gd name="T34" fmla="*/ 316 w 446"/>
                <a:gd name="T35" fmla="*/ 295 h 500"/>
                <a:gd name="T36" fmla="*/ 228 w 446"/>
                <a:gd name="T37" fmla="*/ 277 h 500"/>
                <a:gd name="T38" fmla="*/ 133 w 446"/>
                <a:gd name="T39" fmla="*/ 344 h 500"/>
                <a:gd name="T40" fmla="*/ 133 w 446"/>
                <a:gd name="T41" fmla="*/ 346 h 500"/>
                <a:gd name="T42" fmla="*/ 208 w 446"/>
                <a:gd name="T43" fmla="*/ 405 h 500"/>
                <a:gd name="T44" fmla="*/ 316 w 446"/>
                <a:gd name="T45" fmla="*/ 32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6" h="500">
                  <a:moveTo>
                    <a:pt x="0" y="351"/>
                  </a:moveTo>
                  <a:cubicBezTo>
                    <a:pt x="0" y="349"/>
                    <a:pt x="0" y="349"/>
                    <a:pt x="0" y="349"/>
                  </a:cubicBezTo>
                  <a:cubicBezTo>
                    <a:pt x="0" y="244"/>
                    <a:pt x="81" y="195"/>
                    <a:pt x="195" y="195"/>
                  </a:cubicBezTo>
                  <a:cubicBezTo>
                    <a:pt x="244" y="195"/>
                    <a:pt x="280" y="203"/>
                    <a:pt x="314" y="215"/>
                  </a:cubicBezTo>
                  <a:cubicBezTo>
                    <a:pt x="314" y="206"/>
                    <a:pt x="314" y="206"/>
                    <a:pt x="314" y="206"/>
                  </a:cubicBezTo>
                  <a:cubicBezTo>
                    <a:pt x="314" y="149"/>
                    <a:pt x="279" y="118"/>
                    <a:pt x="210" y="118"/>
                  </a:cubicBezTo>
                  <a:cubicBezTo>
                    <a:pt x="157" y="118"/>
                    <a:pt x="120" y="128"/>
                    <a:pt x="76" y="144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95" y="15"/>
                    <a:pt x="148" y="0"/>
                    <a:pt x="230" y="0"/>
                  </a:cubicBezTo>
                  <a:cubicBezTo>
                    <a:pt x="305" y="0"/>
                    <a:pt x="359" y="20"/>
                    <a:pt x="394" y="54"/>
                  </a:cubicBezTo>
                  <a:cubicBezTo>
                    <a:pt x="430" y="91"/>
                    <a:pt x="446" y="144"/>
                    <a:pt x="446" y="209"/>
                  </a:cubicBezTo>
                  <a:cubicBezTo>
                    <a:pt x="446" y="491"/>
                    <a:pt x="446" y="491"/>
                    <a:pt x="446" y="491"/>
                  </a:cubicBezTo>
                  <a:cubicBezTo>
                    <a:pt x="313" y="491"/>
                    <a:pt x="313" y="491"/>
                    <a:pt x="313" y="491"/>
                  </a:cubicBezTo>
                  <a:cubicBezTo>
                    <a:pt x="313" y="438"/>
                    <a:pt x="313" y="438"/>
                    <a:pt x="313" y="438"/>
                  </a:cubicBezTo>
                  <a:cubicBezTo>
                    <a:pt x="280" y="475"/>
                    <a:pt x="234" y="500"/>
                    <a:pt x="167" y="500"/>
                  </a:cubicBezTo>
                  <a:cubicBezTo>
                    <a:pt x="75" y="500"/>
                    <a:pt x="0" y="447"/>
                    <a:pt x="0" y="351"/>
                  </a:cubicBezTo>
                  <a:close/>
                  <a:moveTo>
                    <a:pt x="316" y="320"/>
                  </a:moveTo>
                  <a:cubicBezTo>
                    <a:pt x="316" y="295"/>
                    <a:pt x="316" y="295"/>
                    <a:pt x="316" y="295"/>
                  </a:cubicBezTo>
                  <a:cubicBezTo>
                    <a:pt x="292" y="284"/>
                    <a:pt x="262" y="277"/>
                    <a:pt x="228" y="277"/>
                  </a:cubicBezTo>
                  <a:cubicBezTo>
                    <a:pt x="169" y="277"/>
                    <a:pt x="133" y="301"/>
                    <a:pt x="133" y="344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83"/>
                    <a:pt x="164" y="405"/>
                    <a:pt x="208" y="405"/>
                  </a:cubicBezTo>
                  <a:cubicBezTo>
                    <a:pt x="272" y="405"/>
                    <a:pt x="316" y="369"/>
                    <a:pt x="316" y="3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9CF25159-7802-4E5B-8837-8E57F2A51E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01973" y="1260831"/>
              <a:ext cx="59843" cy="28768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8C48BAA6-002A-430B-9CD2-AF23AC05A7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86639" y="1260831"/>
              <a:ext cx="59399" cy="28768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Rectangle 28">
            <a:extLst>
              <a:ext uri="{FF2B5EF4-FFF2-40B4-BE49-F238E27FC236}">
                <a16:creationId xmlns:a16="http://schemas.microsoft.com/office/drawing/2014/main" id="{4D872154-4275-422F-BF6F-C8ECDAFCF8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556230" y="837417"/>
            <a:ext cx="634181" cy="18986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EE63C-C3F8-4C38-9BE5-7F464ABA10A0}"/>
              </a:ext>
            </a:extLst>
          </p:cNvPr>
          <p:cNvGrpSpPr/>
          <p:nvPr userDrawn="1"/>
        </p:nvGrpSpPr>
        <p:grpSpPr>
          <a:xfrm>
            <a:off x="11701122" y="1007069"/>
            <a:ext cx="321494" cy="1552800"/>
            <a:chOff x="7313961" y="501936"/>
            <a:chExt cx="323594" cy="1566108"/>
          </a:xfrm>
        </p:grpSpPr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F6D2C1F-123F-4FC5-A8AF-9FD924E3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3556" y="1311808"/>
              <a:ext cx="249567" cy="247350"/>
            </a:xfrm>
            <a:custGeom>
              <a:avLst/>
              <a:gdLst>
                <a:gd name="T0" fmla="*/ 0 w 574"/>
                <a:gd name="T1" fmla="*/ 229 h 569"/>
                <a:gd name="T2" fmla="*/ 90 w 574"/>
                <a:gd name="T3" fmla="*/ 413 h 569"/>
                <a:gd name="T4" fmla="*/ 90 w 574"/>
                <a:gd name="T5" fmla="*/ 413 h 569"/>
                <a:gd name="T6" fmla="*/ 90 w 574"/>
                <a:gd name="T7" fmla="*/ 413 h 569"/>
                <a:gd name="T8" fmla="*/ 9 w 574"/>
                <a:gd name="T9" fmla="*/ 413 h 569"/>
                <a:gd name="T10" fmla="*/ 9 w 574"/>
                <a:gd name="T11" fmla="*/ 569 h 569"/>
                <a:gd name="T12" fmla="*/ 574 w 574"/>
                <a:gd name="T13" fmla="*/ 569 h 569"/>
                <a:gd name="T14" fmla="*/ 574 w 574"/>
                <a:gd name="T15" fmla="*/ 413 h 569"/>
                <a:gd name="T16" fmla="*/ 253 w 574"/>
                <a:gd name="T17" fmla="*/ 413 h 569"/>
                <a:gd name="T18" fmla="*/ 133 w 574"/>
                <a:gd name="T19" fmla="*/ 286 h 569"/>
                <a:gd name="T20" fmla="*/ 253 w 574"/>
                <a:gd name="T21" fmla="*/ 155 h 569"/>
                <a:gd name="T22" fmla="*/ 574 w 574"/>
                <a:gd name="T23" fmla="*/ 155 h 569"/>
                <a:gd name="T24" fmla="*/ 574 w 574"/>
                <a:gd name="T25" fmla="*/ 0 h 569"/>
                <a:gd name="T26" fmla="*/ 224 w 574"/>
                <a:gd name="T27" fmla="*/ 0 h 569"/>
                <a:gd name="T28" fmla="*/ 0 w 574"/>
                <a:gd name="T29" fmla="*/ 22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4" h="569">
                  <a:moveTo>
                    <a:pt x="0" y="229"/>
                  </a:moveTo>
                  <a:cubicBezTo>
                    <a:pt x="0" y="294"/>
                    <a:pt x="30" y="368"/>
                    <a:pt x="90" y="413"/>
                  </a:cubicBezTo>
                  <a:cubicBezTo>
                    <a:pt x="90" y="413"/>
                    <a:pt x="90" y="413"/>
                    <a:pt x="90" y="413"/>
                  </a:cubicBezTo>
                  <a:cubicBezTo>
                    <a:pt x="90" y="413"/>
                    <a:pt x="90" y="413"/>
                    <a:pt x="90" y="413"/>
                  </a:cubicBezTo>
                  <a:cubicBezTo>
                    <a:pt x="9" y="413"/>
                    <a:pt x="9" y="413"/>
                    <a:pt x="9" y="413"/>
                  </a:cubicBezTo>
                  <a:cubicBezTo>
                    <a:pt x="9" y="569"/>
                    <a:pt x="9" y="569"/>
                    <a:pt x="9" y="569"/>
                  </a:cubicBezTo>
                  <a:cubicBezTo>
                    <a:pt x="574" y="569"/>
                    <a:pt x="574" y="569"/>
                    <a:pt x="574" y="569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195" y="413"/>
                    <a:pt x="133" y="369"/>
                    <a:pt x="133" y="286"/>
                  </a:cubicBezTo>
                  <a:cubicBezTo>
                    <a:pt x="133" y="221"/>
                    <a:pt x="178" y="155"/>
                    <a:pt x="253" y="155"/>
                  </a:cubicBezTo>
                  <a:cubicBezTo>
                    <a:pt x="574" y="155"/>
                    <a:pt x="574" y="155"/>
                    <a:pt x="574" y="155"/>
                  </a:cubicBezTo>
                  <a:cubicBezTo>
                    <a:pt x="574" y="0"/>
                    <a:pt x="574" y="0"/>
                    <a:pt x="57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94" y="0"/>
                    <a:pt x="0" y="93"/>
                    <a:pt x="0" y="2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2EA5A2F2-AE15-4FA5-85A9-F7373F325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546" y="755049"/>
              <a:ext cx="245577" cy="276163"/>
            </a:xfrm>
            <a:custGeom>
              <a:avLst/>
              <a:gdLst>
                <a:gd name="T0" fmla="*/ 0 w 554"/>
                <a:gd name="T1" fmla="*/ 174 h 623"/>
                <a:gd name="T2" fmla="*/ 377 w 554"/>
                <a:gd name="T3" fmla="*/ 311 h 623"/>
                <a:gd name="T4" fmla="*/ 0 w 554"/>
                <a:gd name="T5" fmla="*/ 450 h 623"/>
                <a:gd name="T6" fmla="*/ 0 w 554"/>
                <a:gd name="T7" fmla="*/ 623 h 623"/>
                <a:gd name="T8" fmla="*/ 554 w 554"/>
                <a:gd name="T9" fmla="*/ 395 h 623"/>
                <a:gd name="T10" fmla="*/ 554 w 554"/>
                <a:gd name="T11" fmla="*/ 228 h 623"/>
                <a:gd name="T12" fmla="*/ 0 w 554"/>
                <a:gd name="T13" fmla="*/ 0 h 623"/>
                <a:gd name="T14" fmla="*/ 0 w 554"/>
                <a:gd name="T15" fmla="*/ 174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4" h="623">
                  <a:moveTo>
                    <a:pt x="0" y="174"/>
                  </a:moveTo>
                  <a:lnTo>
                    <a:pt x="377" y="311"/>
                  </a:lnTo>
                  <a:lnTo>
                    <a:pt x="0" y="450"/>
                  </a:lnTo>
                  <a:lnTo>
                    <a:pt x="0" y="623"/>
                  </a:lnTo>
                  <a:lnTo>
                    <a:pt x="554" y="395"/>
                  </a:lnTo>
                  <a:lnTo>
                    <a:pt x="554" y="228"/>
                  </a:lnTo>
                  <a:lnTo>
                    <a:pt x="0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0E0D771-C362-479B-9362-0106024698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3556" y="1583096"/>
              <a:ext cx="253999" cy="256659"/>
            </a:xfrm>
            <a:custGeom>
              <a:avLst/>
              <a:gdLst>
                <a:gd name="T0" fmla="*/ 401 w 584"/>
                <a:gd name="T1" fmla="*/ 110 h 590"/>
                <a:gd name="T2" fmla="*/ 460 w 584"/>
                <a:gd name="T3" fmla="*/ 272 h 590"/>
                <a:gd name="T4" fmla="*/ 415 w 584"/>
                <a:gd name="T5" fmla="*/ 397 h 590"/>
                <a:gd name="T6" fmla="*/ 250 w 584"/>
                <a:gd name="T7" fmla="*/ 0 h 590"/>
                <a:gd name="T8" fmla="*/ 92 w 584"/>
                <a:gd name="T9" fmla="*/ 68 h 590"/>
                <a:gd name="T10" fmla="*/ 0 w 584"/>
                <a:gd name="T11" fmla="*/ 291 h 590"/>
                <a:gd name="T12" fmla="*/ 292 w 584"/>
                <a:gd name="T13" fmla="*/ 590 h 590"/>
                <a:gd name="T14" fmla="*/ 584 w 584"/>
                <a:gd name="T15" fmla="*/ 274 h 590"/>
                <a:gd name="T16" fmla="*/ 476 w 584"/>
                <a:gd name="T17" fmla="*/ 12 h 590"/>
                <a:gd name="T18" fmla="*/ 401 w 584"/>
                <a:gd name="T19" fmla="*/ 110 h 590"/>
                <a:gd name="T20" fmla="*/ 179 w 584"/>
                <a:gd name="T21" fmla="*/ 408 h 590"/>
                <a:gd name="T22" fmla="*/ 123 w 584"/>
                <a:gd name="T23" fmla="*/ 288 h 590"/>
                <a:gd name="T24" fmla="*/ 202 w 584"/>
                <a:gd name="T25" fmla="*/ 168 h 590"/>
                <a:gd name="T26" fmla="*/ 315 w 584"/>
                <a:gd name="T27" fmla="*/ 439 h 590"/>
                <a:gd name="T28" fmla="*/ 179 w 584"/>
                <a:gd name="T29" fmla="*/ 408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4" h="590">
                  <a:moveTo>
                    <a:pt x="401" y="110"/>
                  </a:moveTo>
                  <a:cubicBezTo>
                    <a:pt x="449" y="175"/>
                    <a:pt x="460" y="212"/>
                    <a:pt x="460" y="272"/>
                  </a:cubicBezTo>
                  <a:cubicBezTo>
                    <a:pt x="460" y="325"/>
                    <a:pt x="444" y="367"/>
                    <a:pt x="415" y="397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189" y="9"/>
                    <a:pt x="134" y="32"/>
                    <a:pt x="92" y="68"/>
                  </a:cubicBezTo>
                  <a:cubicBezTo>
                    <a:pt x="32" y="120"/>
                    <a:pt x="0" y="197"/>
                    <a:pt x="0" y="291"/>
                  </a:cubicBezTo>
                  <a:cubicBezTo>
                    <a:pt x="0" y="462"/>
                    <a:pt x="126" y="590"/>
                    <a:pt x="292" y="590"/>
                  </a:cubicBezTo>
                  <a:cubicBezTo>
                    <a:pt x="462" y="590"/>
                    <a:pt x="584" y="462"/>
                    <a:pt x="584" y="274"/>
                  </a:cubicBezTo>
                  <a:cubicBezTo>
                    <a:pt x="584" y="169"/>
                    <a:pt x="534" y="62"/>
                    <a:pt x="476" y="12"/>
                  </a:cubicBezTo>
                  <a:lnTo>
                    <a:pt x="401" y="110"/>
                  </a:lnTo>
                  <a:close/>
                  <a:moveTo>
                    <a:pt x="179" y="408"/>
                  </a:moveTo>
                  <a:cubicBezTo>
                    <a:pt x="144" y="381"/>
                    <a:pt x="123" y="339"/>
                    <a:pt x="123" y="288"/>
                  </a:cubicBezTo>
                  <a:cubicBezTo>
                    <a:pt x="123" y="232"/>
                    <a:pt x="155" y="190"/>
                    <a:pt x="202" y="168"/>
                  </a:cubicBezTo>
                  <a:cubicBezTo>
                    <a:pt x="315" y="439"/>
                    <a:pt x="315" y="439"/>
                    <a:pt x="315" y="439"/>
                  </a:cubicBezTo>
                  <a:cubicBezTo>
                    <a:pt x="257" y="447"/>
                    <a:pt x="212" y="432"/>
                    <a:pt x="179" y="4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D807C55-B428-4E3A-A768-FF2F2AA57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13961" y="1846404"/>
              <a:ext cx="319161" cy="221640"/>
            </a:xfrm>
            <a:custGeom>
              <a:avLst/>
              <a:gdLst>
                <a:gd name="T0" fmla="*/ 580 w 720"/>
                <a:gd name="T1" fmla="*/ 0 h 500"/>
                <a:gd name="T2" fmla="*/ 580 w 720"/>
                <a:gd name="T3" fmla="*/ 346 h 500"/>
                <a:gd name="T4" fmla="*/ 0 w 720"/>
                <a:gd name="T5" fmla="*/ 346 h 500"/>
                <a:gd name="T6" fmla="*/ 0 w 720"/>
                <a:gd name="T7" fmla="*/ 500 h 500"/>
                <a:gd name="T8" fmla="*/ 720 w 720"/>
                <a:gd name="T9" fmla="*/ 500 h 500"/>
                <a:gd name="T10" fmla="*/ 720 w 720"/>
                <a:gd name="T11" fmla="*/ 0 h 500"/>
                <a:gd name="T12" fmla="*/ 580 w 72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0" h="500">
                  <a:moveTo>
                    <a:pt x="580" y="0"/>
                  </a:moveTo>
                  <a:lnTo>
                    <a:pt x="580" y="346"/>
                  </a:lnTo>
                  <a:lnTo>
                    <a:pt x="0" y="346"/>
                  </a:lnTo>
                  <a:lnTo>
                    <a:pt x="0" y="500"/>
                  </a:lnTo>
                  <a:lnTo>
                    <a:pt x="720" y="500"/>
                  </a:lnTo>
                  <a:lnTo>
                    <a:pt x="720" y="0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46FC01F6-5587-4701-B3C6-0DC2032CAE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3556" y="501936"/>
              <a:ext cx="253999" cy="263752"/>
            </a:xfrm>
            <a:custGeom>
              <a:avLst/>
              <a:gdLst>
                <a:gd name="T0" fmla="*/ 584 w 584"/>
                <a:gd name="T1" fmla="*/ 304 h 607"/>
                <a:gd name="T2" fmla="*/ 292 w 584"/>
                <a:gd name="T3" fmla="*/ 607 h 607"/>
                <a:gd name="T4" fmla="*/ 0 w 584"/>
                <a:gd name="T5" fmla="*/ 302 h 607"/>
                <a:gd name="T6" fmla="*/ 292 w 584"/>
                <a:gd name="T7" fmla="*/ 0 h 607"/>
                <a:gd name="T8" fmla="*/ 584 w 584"/>
                <a:gd name="T9" fmla="*/ 304 h 607"/>
                <a:gd name="T10" fmla="*/ 133 w 584"/>
                <a:gd name="T11" fmla="*/ 304 h 607"/>
                <a:gd name="T12" fmla="*/ 292 w 584"/>
                <a:gd name="T13" fmla="*/ 454 h 607"/>
                <a:gd name="T14" fmla="*/ 451 w 584"/>
                <a:gd name="T15" fmla="*/ 302 h 607"/>
                <a:gd name="T16" fmla="*/ 292 w 584"/>
                <a:gd name="T17" fmla="*/ 153 h 607"/>
                <a:gd name="T18" fmla="*/ 133 w 584"/>
                <a:gd name="T19" fmla="*/ 30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4" h="607">
                  <a:moveTo>
                    <a:pt x="584" y="304"/>
                  </a:moveTo>
                  <a:cubicBezTo>
                    <a:pt x="584" y="474"/>
                    <a:pt x="457" y="607"/>
                    <a:pt x="292" y="607"/>
                  </a:cubicBezTo>
                  <a:cubicBezTo>
                    <a:pt x="128" y="607"/>
                    <a:pt x="0" y="473"/>
                    <a:pt x="0" y="302"/>
                  </a:cubicBezTo>
                  <a:cubicBezTo>
                    <a:pt x="0" y="133"/>
                    <a:pt x="126" y="0"/>
                    <a:pt x="292" y="0"/>
                  </a:cubicBezTo>
                  <a:cubicBezTo>
                    <a:pt x="455" y="0"/>
                    <a:pt x="584" y="133"/>
                    <a:pt x="584" y="304"/>
                  </a:cubicBezTo>
                  <a:moveTo>
                    <a:pt x="133" y="304"/>
                  </a:moveTo>
                  <a:cubicBezTo>
                    <a:pt x="133" y="391"/>
                    <a:pt x="198" y="454"/>
                    <a:pt x="292" y="454"/>
                  </a:cubicBezTo>
                  <a:cubicBezTo>
                    <a:pt x="381" y="454"/>
                    <a:pt x="451" y="387"/>
                    <a:pt x="451" y="302"/>
                  </a:cubicBezTo>
                  <a:cubicBezTo>
                    <a:pt x="451" y="216"/>
                    <a:pt x="383" y="153"/>
                    <a:pt x="292" y="153"/>
                  </a:cubicBezTo>
                  <a:cubicBezTo>
                    <a:pt x="203" y="153"/>
                    <a:pt x="133" y="219"/>
                    <a:pt x="133" y="3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C296814-EEBB-47E4-A1CC-8645F51DA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3556" y="1021017"/>
              <a:ext cx="253999" cy="263752"/>
            </a:xfrm>
            <a:custGeom>
              <a:avLst/>
              <a:gdLst>
                <a:gd name="T0" fmla="*/ 584 w 584"/>
                <a:gd name="T1" fmla="*/ 305 h 607"/>
                <a:gd name="T2" fmla="*/ 292 w 584"/>
                <a:gd name="T3" fmla="*/ 607 h 607"/>
                <a:gd name="T4" fmla="*/ 0 w 584"/>
                <a:gd name="T5" fmla="*/ 303 h 607"/>
                <a:gd name="T6" fmla="*/ 292 w 584"/>
                <a:gd name="T7" fmla="*/ 0 h 607"/>
                <a:gd name="T8" fmla="*/ 584 w 584"/>
                <a:gd name="T9" fmla="*/ 305 h 607"/>
                <a:gd name="T10" fmla="*/ 133 w 584"/>
                <a:gd name="T11" fmla="*/ 305 h 607"/>
                <a:gd name="T12" fmla="*/ 292 w 584"/>
                <a:gd name="T13" fmla="*/ 454 h 607"/>
                <a:gd name="T14" fmla="*/ 451 w 584"/>
                <a:gd name="T15" fmla="*/ 303 h 607"/>
                <a:gd name="T16" fmla="*/ 292 w 584"/>
                <a:gd name="T17" fmla="*/ 153 h 607"/>
                <a:gd name="T18" fmla="*/ 133 w 584"/>
                <a:gd name="T19" fmla="*/ 30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4" h="607">
                  <a:moveTo>
                    <a:pt x="584" y="305"/>
                  </a:moveTo>
                  <a:cubicBezTo>
                    <a:pt x="584" y="474"/>
                    <a:pt x="457" y="607"/>
                    <a:pt x="292" y="607"/>
                  </a:cubicBezTo>
                  <a:cubicBezTo>
                    <a:pt x="128" y="607"/>
                    <a:pt x="0" y="474"/>
                    <a:pt x="0" y="303"/>
                  </a:cubicBezTo>
                  <a:cubicBezTo>
                    <a:pt x="0" y="133"/>
                    <a:pt x="126" y="0"/>
                    <a:pt x="292" y="0"/>
                  </a:cubicBezTo>
                  <a:cubicBezTo>
                    <a:pt x="455" y="0"/>
                    <a:pt x="584" y="134"/>
                    <a:pt x="584" y="305"/>
                  </a:cubicBezTo>
                  <a:moveTo>
                    <a:pt x="133" y="305"/>
                  </a:moveTo>
                  <a:cubicBezTo>
                    <a:pt x="133" y="391"/>
                    <a:pt x="198" y="454"/>
                    <a:pt x="292" y="454"/>
                  </a:cubicBezTo>
                  <a:cubicBezTo>
                    <a:pt x="381" y="454"/>
                    <a:pt x="451" y="388"/>
                    <a:pt x="451" y="303"/>
                  </a:cubicBezTo>
                  <a:cubicBezTo>
                    <a:pt x="451" y="216"/>
                    <a:pt x="383" y="153"/>
                    <a:pt x="292" y="153"/>
                  </a:cubicBezTo>
                  <a:cubicBezTo>
                    <a:pt x="203" y="153"/>
                    <a:pt x="133" y="220"/>
                    <a:pt x="133" y="3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CD9248-0A2C-4050-B347-2980229F11A8}"/>
              </a:ext>
            </a:extLst>
          </p:cNvPr>
          <p:cNvGrpSpPr/>
          <p:nvPr userDrawn="1"/>
        </p:nvGrpSpPr>
        <p:grpSpPr>
          <a:xfrm>
            <a:off x="1154741" y="3561907"/>
            <a:ext cx="7851377" cy="1769127"/>
            <a:chOff x="541049" y="2649538"/>
            <a:chExt cx="9285724" cy="2092325"/>
          </a:xfrm>
          <a:solidFill>
            <a:schemeClr val="bg1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9FEE917-CD84-4C97-B4F9-73DFE2A47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78C9364A-BFFF-4F94-9D90-8A71731D63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E572E624-9DE1-4F42-A7F5-36B7B8A2F6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D8A238C-0295-48D1-8872-FE51165DDE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6849E95A-0C53-4220-85E0-6DFCEA7D1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056EAF60-5381-416A-895C-D1FAED9FDF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11">
              <a:extLst>
                <a:ext uri="{FF2B5EF4-FFF2-40B4-BE49-F238E27FC236}">
                  <a16:creationId xmlns:a16="http://schemas.microsoft.com/office/drawing/2014/main" id="{0154DA0C-208D-4580-AFAD-81B221FB1E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595082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DE09-3A23-4AB8-AAE9-F37F59CA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3A31-713D-4124-A9B2-B90EC1CE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FD0A6-625F-42E0-A3CB-168A14BF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E7645-FAD2-4258-9DDD-C3E1D098337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13DA5-EF28-42A0-9E40-ECEB8751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13E85-4F87-4362-9D89-502B780C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159B-ADFD-42EB-A555-98791AE27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040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DE3C-057E-4334-9E43-6DA447EA1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965F2-58BB-4FA1-A9F0-162F07C1A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9A3-A2FB-473F-8952-3F7029BD7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E7645-FAD2-4258-9DDD-C3E1D098337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7672B-C8AC-47A6-8BCF-E819E5B7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936D4-DEBA-49A8-AD07-7496BE0D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159B-ADFD-42EB-A555-98791AE27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1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508929"/>
            <a:ext cx="9957816" cy="240520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56227"/>
            <a:ext cx="9957816" cy="46201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0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here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TextBox 74"/>
          <p:cNvSpPr txBox="1"/>
          <p:nvPr userDrawn="1"/>
        </p:nvSpPr>
        <p:spPr>
          <a:xfrm>
            <a:off x="548640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354387-7352-4EDE-B10D-7E98777C3341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>
            <a:off x="9855467" y="2024677"/>
            <a:ext cx="3499241" cy="1167475"/>
            <a:chOff x="547688" y="952500"/>
            <a:chExt cx="12190413" cy="40671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68FE78-9E0C-420F-BFDF-2A1DB5DDAF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gradFill flip="none" rotWithShape="1">
              <a:gsLst>
                <a:gs pos="0">
                  <a:srgbClr val="7C55A3"/>
                </a:gs>
                <a:gs pos="33000">
                  <a:srgbClr val="4C8AC8"/>
                </a:gs>
                <a:gs pos="67000">
                  <a:srgbClr val="47B98E"/>
                </a:gs>
                <a:gs pos="100000">
                  <a:srgbClr val="64B951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6099F2B-AA1C-488F-AA7C-ABFA1FCEE0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088FA8F-9439-47CF-8D78-598F44C92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26AF859-19F7-4030-B610-1D8769A17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21D0F15-28EC-4EC4-9F91-EA19E7CE7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4FA6E2F-4C4F-413E-BF05-0C2D64790D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4E56910-E988-4902-A325-07FB563FAA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138199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958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7" name="Rectangle 6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32212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57784" y="896112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356789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334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Only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57784" y="896112"/>
            <a:ext cx="11073384" cy="29260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2336"/>
            <a:ext cx="11073384" cy="399921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26057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403624"/>
            <a:ext cx="11073384" cy="521208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algn="l" defTabSz="1218987" rtl="0" eaLnBrk="1" latinLnBrk="0" hangingPunct="1">
              <a:lnSpc>
                <a:spcPts val="32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2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308880"/>
            <a:ext cx="11073384" cy="4906726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1638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96214" y="6473952"/>
            <a:ext cx="41148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latin typeface="Arial" pitchFamily="34" charset="0"/>
                <a:cs typeface="Arial" pitchFamily="34" charset="0"/>
              </a:rPr>
              <a:t>2022 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Lenovo Internal. All rights reserved.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54338" y="6421482"/>
            <a:ext cx="734356" cy="245008"/>
            <a:chOff x="547688" y="952500"/>
            <a:chExt cx="12190413" cy="406717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3" r:id="rId2"/>
    <p:sldLayoutId id="2147483670" r:id="rId3"/>
    <p:sldLayoutId id="2147483740" r:id="rId4"/>
    <p:sldLayoutId id="2147483654" r:id="rId5"/>
    <p:sldLayoutId id="2147483725" r:id="rId6"/>
    <p:sldLayoutId id="2147483738" r:id="rId7"/>
    <p:sldLayoutId id="2147483739" r:id="rId8"/>
    <p:sldLayoutId id="2147483661" r:id="rId9"/>
    <p:sldLayoutId id="2147483726" r:id="rId10"/>
    <p:sldLayoutId id="2147483673" r:id="rId11"/>
    <p:sldLayoutId id="2147483727" r:id="rId12"/>
    <p:sldLayoutId id="2147483662" r:id="rId13"/>
    <p:sldLayoutId id="2147483728" r:id="rId14"/>
    <p:sldLayoutId id="2147483736" r:id="rId15"/>
    <p:sldLayoutId id="2147483737" r:id="rId16"/>
    <p:sldLayoutId id="2147483691" r:id="rId17"/>
    <p:sldLayoutId id="2147483729" r:id="rId18"/>
    <p:sldLayoutId id="2147483692" r:id="rId19"/>
    <p:sldLayoutId id="2147483730" r:id="rId20"/>
    <p:sldLayoutId id="2147483711" r:id="rId21"/>
    <p:sldLayoutId id="2147483731" r:id="rId22"/>
    <p:sldLayoutId id="2147483722" r:id="rId23"/>
    <p:sldLayoutId id="2147483732" r:id="rId24"/>
    <p:sldLayoutId id="2147483657" r:id="rId25"/>
    <p:sldLayoutId id="2147483733" r:id="rId26"/>
    <p:sldLayoutId id="2147483659" r:id="rId27"/>
    <p:sldLayoutId id="2147483734" r:id="rId28"/>
    <p:sldLayoutId id="2147483742" r:id="rId29"/>
    <p:sldLayoutId id="2147483741" r:id="rId30"/>
    <p:sldLayoutId id="2147483745" r:id="rId31"/>
  </p:sldLayoutIdLst>
  <p:transition spd="med"/>
  <p:hf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6713FE-B7B7-439C-BAB9-FC30F10F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EC714-5E27-4DE1-BE62-FB0303C23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B6D91-021B-45EF-AC93-AB53B0F5C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E7645-FAD2-4258-9DDD-C3E1D098337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B05A4-4F27-4C5D-B9AB-0796C497D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B82B-45C7-429D-BD9A-42B4E1BD1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6159B-ADFD-42EB-A555-98791AE27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1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www.wch-ic.com/downloads/CH341SER_EXE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6.png"/><Relationship Id="rId4" Type="http://schemas.openxmlformats.org/officeDocument/2006/relationships/hyperlink" Target="https://poweredtemplate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.abril.com.br/ciencia/que-voltagem-maxima-um-ser-humano-suporta/#:~:text=De%209%20a%2020%20miliamp%C3%A8res,provocando%20defici%C3%AAncia%20do%20sistema%20respirat%C3%B3ri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espressif.com/en/support/documents/technical-documents" TargetMode="External"/><Relationship Id="rId4" Type="http://schemas.openxmlformats.org/officeDocument/2006/relationships/hyperlink" Target="https://docs.arduino.cc/hardware/uno-rev3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CBE94DFF-02E7-4DC2-AA5D-5C46731F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64" y="2026763"/>
            <a:ext cx="11029361" cy="40346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163934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BD50B-9B32-4FFF-B930-E32D0C36587B}"/>
              </a:ext>
            </a:extLst>
          </p:cNvPr>
          <p:cNvSpPr txBox="1"/>
          <p:nvPr/>
        </p:nvSpPr>
        <p:spPr>
          <a:xfrm>
            <a:off x="4923148" y="299971"/>
            <a:ext cx="3447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Times New Roman"/>
                <a:cs typeface="Times New Roman"/>
              </a:rPr>
              <a:t>ARDUINO CREATION</a:t>
            </a:r>
          </a:p>
        </p:txBody>
      </p:sp>
      <p:pic>
        <p:nvPicPr>
          <p:cNvPr id="6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32B4B12-C6DA-49CC-AD93-2DCCEF03A5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3254604" y="1902998"/>
            <a:ext cx="2697084" cy="2791021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20387D-1560-4C7C-A0DC-0AEC30A0A1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98961" y="1310686"/>
            <a:ext cx="4187089" cy="3544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D40F2C-78D1-4BB0-A5F2-2E76E8160FBE}"/>
              </a:ext>
            </a:extLst>
          </p:cNvPr>
          <p:cNvSpPr txBox="1"/>
          <p:nvPr/>
        </p:nvSpPr>
        <p:spPr>
          <a:xfrm>
            <a:off x="3254604" y="4964428"/>
            <a:ext cx="2005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stamp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15792-0D1A-4056-8086-055CB77BC0E3}"/>
              </a:ext>
            </a:extLst>
          </p:cNvPr>
          <p:cNvSpPr txBox="1"/>
          <p:nvPr/>
        </p:nvSpPr>
        <p:spPr>
          <a:xfrm>
            <a:off x="7788897" y="4964428"/>
            <a:ext cx="18735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Wiring-Blink</a:t>
            </a:r>
          </a:p>
        </p:txBody>
      </p:sp>
    </p:spTree>
    <p:extLst>
      <p:ext uri="{BB962C8B-B14F-4D97-AF65-F5344CB8AC3E}">
        <p14:creationId xmlns:p14="http://schemas.microsoft.com/office/powerpoint/2010/main" val="40036160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92E56-46D6-4A2D-A94F-462DEFE4B229}"/>
              </a:ext>
            </a:extLst>
          </p:cNvPr>
          <p:cNvSpPr txBox="1"/>
          <p:nvPr/>
        </p:nvSpPr>
        <p:spPr>
          <a:xfrm>
            <a:off x="5391772" y="556179"/>
            <a:ext cx="3422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Times New Roman"/>
                <a:cs typeface="Times New Roman"/>
              </a:rPr>
              <a:t>ARDUINO CREATION</a:t>
            </a:r>
          </a:p>
        </p:txBody>
      </p:sp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F51536C-0E67-4ED9-B585-2097CBD766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26667" y="1620703"/>
            <a:ext cx="3200400" cy="2240280"/>
          </a:xfrm>
          <a:prstGeom prst="rect">
            <a:avLst/>
          </a:prstGeom>
        </p:spPr>
      </p:pic>
      <p:pic>
        <p:nvPicPr>
          <p:cNvPr id="7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7F0D403-66C4-4EC3-BD19-9DE286CC846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03097" y="2929379"/>
            <a:ext cx="3422650" cy="2566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275E50-AC84-406B-B019-7D1129236A62}"/>
              </a:ext>
            </a:extLst>
          </p:cNvPr>
          <p:cNvSpPr txBox="1"/>
          <p:nvPr/>
        </p:nvSpPr>
        <p:spPr>
          <a:xfrm>
            <a:off x="3379853" y="3981881"/>
            <a:ext cx="2502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Arduino-USB-v2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9CD42-BB4C-463C-8E1E-5B1B28D61BF6}"/>
              </a:ext>
            </a:extLst>
          </p:cNvPr>
          <p:cNvSpPr txBox="1"/>
          <p:nvPr/>
        </p:nvSpPr>
        <p:spPr>
          <a:xfrm>
            <a:off x="7996287" y="5656082"/>
            <a:ext cx="2014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6292411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5415C-A9FB-46D4-BE75-0084CAEF8E18}"/>
              </a:ext>
            </a:extLst>
          </p:cNvPr>
          <p:cNvSpPr txBox="1"/>
          <p:nvPr/>
        </p:nvSpPr>
        <p:spPr>
          <a:xfrm>
            <a:off x="3341929" y="422894"/>
            <a:ext cx="805667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MORE ABOUT THE ARDUINO MICROCONTROLLER</a:t>
            </a:r>
            <a:endParaRPr lang="pt-BR" b="1" dirty="0">
              <a:latin typeface="Times New Roman"/>
              <a:cs typeface="Times New Roman"/>
            </a:endParaRP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ECCB3C7-614A-49E8-BB7F-1A369BAC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914" y="1020970"/>
            <a:ext cx="7884372" cy="58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19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5415C-A9FB-46D4-BE75-0084CAEF8E18}"/>
              </a:ext>
            </a:extLst>
          </p:cNvPr>
          <p:cNvSpPr txBox="1"/>
          <p:nvPr/>
        </p:nvSpPr>
        <p:spPr>
          <a:xfrm>
            <a:off x="3591611" y="422894"/>
            <a:ext cx="755087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INSTALL AND CONFIGURE ARDUINO FOR FREE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6159E-4F58-4745-965F-8B6A79B3986B}"/>
              </a:ext>
            </a:extLst>
          </p:cNvPr>
          <p:cNvSpPr txBox="1"/>
          <p:nvPr/>
        </p:nvSpPr>
        <p:spPr>
          <a:xfrm>
            <a:off x="3591611" y="2487630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https://www.arduino.cc/en/software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8368B-413F-4743-B0F1-BD2D6CE7D917}"/>
              </a:ext>
            </a:extLst>
          </p:cNvPr>
          <p:cNvSpPr txBox="1"/>
          <p:nvPr/>
        </p:nvSpPr>
        <p:spPr>
          <a:xfrm>
            <a:off x="3591611" y="4987066"/>
            <a:ext cx="7473098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pt-BR" sz="2400" u="sng" dirty="0">
                <a:solidFill>
                  <a:srgbClr val="30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http://www.wch-ic.com/downloads/CH341SER_EXE.html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1B69C-80CF-479D-9110-3CFB8601DB78}"/>
              </a:ext>
            </a:extLst>
          </p:cNvPr>
          <p:cNvSpPr txBox="1"/>
          <p:nvPr/>
        </p:nvSpPr>
        <p:spPr>
          <a:xfrm>
            <a:off x="3591611" y="2018423"/>
            <a:ext cx="6094428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 to download the Arduino IDE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446A7-98B0-49A2-BBB5-850F38502129}"/>
              </a:ext>
            </a:extLst>
          </p:cNvPr>
          <p:cNvSpPr txBox="1"/>
          <p:nvPr/>
        </p:nvSpPr>
        <p:spPr>
          <a:xfrm>
            <a:off x="3591611" y="4065865"/>
            <a:ext cx="6094428" cy="9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 suggestion to download the serial communication driver</a:t>
            </a:r>
          </a:p>
        </p:txBody>
      </p:sp>
    </p:spTree>
    <p:extLst>
      <p:ext uri="{BB962C8B-B14F-4D97-AF65-F5344CB8AC3E}">
        <p14:creationId xmlns:p14="http://schemas.microsoft.com/office/powerpoint/2010/main" val="20573173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F5020-4312-4014-90E4-A9131F4E7AD2}"/>
              </a:ext>
            </a:extLst>
          </p:cNvPr>
          <p:cNvSpPr txBox="1"/>
          <p:nvPr/>
        </p:nvSpPr>
        <p:spPr>
          <a:xfrm>
            <a:off x="5506720" y="594866"/>
            <a:ext cx="60960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3C934-287D-4242-BC15-613AC204C66E}"/>
              </a:ext>
            </a:extLst>
          </p:cNvPr>
          <p:cNvSpPr txBox="1"/>
          <p:nvPr/>
        </p:nvSpPr>
        <p:spPr>
          <a:xfrm>
            <a:off x="3881120" y="1583705"/>
            <a:ext cx="6096000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Multimeters are electronic equipment capable of measuring various electrical quantities such as voltage, current, resistance, capacitance, continuity, etc.</a:t>
            </a:r>
            <a:endParaRPr lang="pt-BR" dirty="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E2E63-C24C-4DE8-920D-984D0031B686}"/>
              </a:ext>
            </a:extLst>
          </p:cNvPr>
          <p:cNvSpPr txBox="1"/>
          <p:nvPr/>
        </p:nvSpPr>
        <p:spPr>
          <a:xfrm>
            <a:off x="3881120" y="4072078"/>
            <a:ext cx="609600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The sensitivity and number of functions of a multimeter can greatly influence the value of the equipment.</a:t>
            </a:r>
            <a:endParaRPr lang="pt-BR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672150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68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2687-E869-4483-A610-CD97C742B0B4}"/>
              </a:ext>
            </a:extLst>
          </p:cNvPr>
          <p:cNvSpPr txBox="1"/>
          <p:nvPr/>
        </p:nvSpPr>
        <p:spPr>
          <a:xfrm>
            <a:off x="4545206" y="598763"/>
            <a:ext cx="562631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MULTIMETERS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EE4508C-54A1-4EB5-A12B-A14F5D97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046" y="2138362"/>
            <a:ext cx="2857500" cy="2581275"/>
          </a:xfrm>
          <a:prstGeom prst="rect">
            <a:avLst/>
          </a:prstGeom>
        </p:spPr>
      </p:pic>
      <p:pic>
        <p:nvPicPr>
          <p:cNvPr id="8" name="Picture 7" descr="A picture containing text, device, meter, control panel&#10;&#10;Description automatically generated">
            <a:extLst>
              <a:ext uri="{FF2B5EF4-FFF2-40B4-BE49-F238E27FC236}">
                <a16:creationId xmlns:a16="http://schemas.microsoft.com/office/drawing/2014/main" id="{4BF1E21C-CCE5-4232-BF42-80134A013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468" y="2151236"/>
            <a:ext cx="3984711" cy="2568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0073D8-959E-4D3E-B998-18424C1188E5}"/>
              </a:ext>
            </a:extLst>
          </p:cNvPr>
          <p:cNvSpPr txBox="1"/>
          <p:nvPr/>
        </p:nvSpPr>
        <p:spPr>
          <a:xfrm>
            <a:off x="4117236" y="4922290"/>
            <a:ext cx="1849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~R$26,00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6353C-8538-4E40-900A-5F9EF6F43250}"/>
              </a:ext>
            </a:extLst>
          </p:cNvPr>
          <p:cNvSpPr txBox="1"/>
          <p:nvPr/>
        </p:nvSpPr>
        <p:spPr>
          <a:xfrm>
            <a:off x="8347710" y="4922289"/>
            <a:ext cx="2145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~R$7800,00</a:t>
            </a:r>
          </a:p>
        </p:txBody>
      </p:sp>
    </p:spTree>
    <p:extLst>
      <p:ext uri="{BB962C8B-B14F-4D97-AF65-F5344CB8AC3E}">
        <p14:creationId xmlns:p14="http://schemas.microsoft.com/office/powerpoint/2010/main" val="2440786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68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2687-E869-4483-A610-CD97C742B0B4}"/>
              </a:ext>
            </a:extLst>
          </p:cNvPr>
          <p:cNvSpPr txBox="1"/>
          <p:nvPr/>
        </p:nvSpPr>
        <p:spPr>
          <a:xfrm>
            <a:off x="3835546" y="435561"/>
            <a:ext cx="690384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KNOW THE CIRCUIT AMPERAGE?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25709-E92C-4439-A1C2-475CDF565337}"/>
              </a:ext>
            </a:extLst>
          </p:cNvPr>
          <p:cNvSpPr txBox="1"/>
          <p:nvPr/>
        </p:nvSpPr>
        <p:spPr>
          <a:xfrm>
            <a:off x="3107972" y="1830604"/>
            <a:ext cx="4179496" cy="380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Phase / Biphasic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 = P / U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pt-PT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 = P / U x FP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Recommended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= P / U x 1.15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C00AE0-C23D-488D-B709-11FF419F7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43447"/>
              </p:ext>
            </p:extLst>
          </p:nvPr>
        </p:nvGraphicFramePr>
        <p:xfrm>
          <a:off x="7418896" y="1600869"/>
          <a:ext cx="3723586" cy="465524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04726">
                  <a:extLst>
                    <a:ext uri="{9D8B030D-6E8A-4147-A177-3AD203B41FA5}">
                      <a16:colId xmlns:a16="http://schemas.microsoft.com/office/drawing/2014/main" val="1368363480"/>
                    </a:ext>
                  </a:extLst>
                </a:gridCol>
                <a:gridCol w="2118860">
                  <a:extLst>
                    <a:ext uri="{9D8B030D-6E8A-4147-A177-3AD203B41FA5}">
                      <a16:colId xmlns:a16="http://schemas.microsoft.com/office/drawing/2014/main" val="400696639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COPPER CABLES</a:t>
                      </a:r>
                      <a:endParaRPr lang="en-US" sz="1100" b="1" i="0" u="none" strike="noStrike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089645"/>
                  </a:ext>
                </a:extLst>
              </a:tr>
              <a:tr h="2636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METRIC STANDARD</a:t>
                      </a:r>
                      <a:endParaRPr lang="en-US" sz="1100" b="1" i="0" u="none" strike="noStrike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842413"/>
                  </a:ext>
                </a:extLst>
              </a:tr>
              <a:tr h="2636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ABNT NBR 5410</a:t>
                      </a:r>
                      <a:endParaRPr lang="en-US" sz="1100" b="1" i="0" u="none" strike="noStrike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913454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SECTION (mm²)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MAX. AMPERAGE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8268258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38666434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5726349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69214691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15.5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07414060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21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01029622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3065292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 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258897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2278947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68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65580055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219444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111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70816264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134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078752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171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9849619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207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1531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60747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F5020-4312-4014-90E4-A9131F4E7AD2}"/>
              </a:ext>
            </a:extLst>
          </p:cNvPr>
          <p:cNvSpPr txBox="1"/>
          <p:nvPr/>
        </p:nvSpPr>
        <p:spPr>
          <a:xfrm>
            <a:off x="2997724" y="566601"/>
            <a:ext cx="820919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/>
              </a:rPr>
              <a:t>MAXIMUM VOLTAGE AND ELECTRICAL CURRENT THAT THE BODY CAN HANDLE</a:t>
            </a:r>
            <a:endParaRPr lang="pt-BR" b="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10F86E5-E536-330F-7AFF-5E0267FFA812}"/>
              </a:ext>
            </a:extLst>
          </p:cNvPr>
          <p:cNvSpPr txBox="1"/>
          <p:nvPr/>
        </p:nvSpPr>
        <p:spPr>
          <a:xfrm>
            <a:off x="2882617" y="2258526"/>
            <a:ext cx="715964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pt-BR" dirty="0">
              <a:solidFill>
                <a:srgbClr val="000000"/>
              </a:solidFill>
              <a:latin typeface="Open Sans" panose="020B0606030504020204" pitchFamily="34" charset="0"/>
              <a:ea typeface="Open Sans"/>
              <a:cs typeface="Open Sans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D2FAFE9-9A19-400F-AF74-B5F5F6A63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02" y="2165850"/>
            <a:ext cx="5644510" cy="2302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66DE1-06D4-4A66-B6CB-D0B1B8A08E2D}"/>
              </a:ext>
            </a:extLst>
          </p:cNvPr>
          <p:cNvSpPr txBox="1"/>
          <p:nvPr/>
        </p:nvSpPr>
        <p:spPr>
          <a:xfrm>
            <a:off x="5874941" y="5041326"/>
            <a:ext cx="6094428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 = P / U</a:t>
            </a:r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5902DE17-A346-43AB-AE0E-9D91CAC3A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879" y="5147852"/>
            <a:ext cx="388276" cy="3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1218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F5020-4312-4014-90E4-A9131F4E7AD2}"/>
              </a:ext>
            </a:extLst>
          </p:cNvPr>
          <p:cNvSpPr txBox="1"/>
          <p:nvPr/>
        </p:nvSpPr>
        <p:spPr>
          <a:xfrm>
            <a:off x="2809188" y="566601"/>
            <a:ext cx="820919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/>
              </a:rPr>
              <a:t>MAXIMUM VOLTAGE AND ELECTRICAL CURRENT THAT THE BODY CAN HANDLE</a:t>
            </a:r>
            <a:endParaRPr lang="pt-BR" b="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10F86E5-E536-330F-7AFF-5E0267FFA812}"/>
              </a:ext>
            </a:extLst>
          </p:cNvPr>
          <p:cNvSpPr txBox="1"/>
          <p:nvPr/>
        </p:nvSpPr>
        <p:spPr>
          <a:xfrm>
            <a:off x="2882617" y="2258526"/>
            <a:ext cx="715964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pt-BR" dirty="0">
              <a:solidFill>
                <a:srgbClr val="000000"/>
              </a:solidFill>
              <a:latin typeface="Open Sans" panose="020B0606030504020204" pitchFamily="34" charset="0"/>
              <a:ea typeface="Open Sans"/>
              <a:cs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66DE1-06D4-4A66-B6CB-D0B1B8A08E2D}"/>
              </a:ext>
            </a:extLst>
          </p:cNvPr>
          <p:cNvSpPr txBox="1"/>
          <p:nvPr/>
        </p:nvSpPr>
        <p:spPr>
          <a:xfrm>
            <a:off x="2882617" y="1565365"/>
            <a:ext cx="9134573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 = P / U      =      100W / 110V = 0,90A = 900mA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D2124-061F-4CB0-A59D-FC6E3DE96E9E}"/>
              </a:ext>
            </a:extLst>
          </p:cNvPr>
          <p:cNvSpPr txBox="1"/>
          <p:nvPr/>
        </p:nvSpPr>
        <p:spPr>
          <a:xfrm>
            <a:off x="2787662" y="2200539"/>
            <a:ext cx="9134573" cy="39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mA</a:t>
            </a: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is able to feel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9 mA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Slightly painful process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9 to 20 mA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addition to pain, the person loses part of muscle control and is unable to let go of the electrical conductor.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***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Above that, the problems become more serious, and can cause death.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75 mA </a:t>
            </a: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electrical discharge begins to interfere with the heart, which also works with an electrical mechanism, causing a cardiac arrhythmia.</a:t>
            </a:r>
            <a:endParaRPr lang="pt-PT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03730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F5020-4312-4014-90E4-A9131F4E7AD2}"/>
              </a:ext>
            </a:extLst>
          </p:cNvPr>
          <p:cNvSpPr txBox="1"/>
          <p:nvPr/>
        </p:nvSpPr>
        <p:spPr>
          <a:xfrm>
            <a:off x="5921621" y="566601"/>
            <a:ext cx="60960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Times New Roman"/>
              </a:rPr>
              <a:t>PROJECT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10F86E5-E536-330F-7AFF-5E0267FFA812}"/>
              </a:ext>
            </a:extLst>
          </p:cNvPr>
          <p:cNvSpPr txBox="1"/>
          <p:nvPr/>
        </p:nvSpPr>
        <p:spPr>
          <a:xfrm>
            <a:off x="3950189" y="1054251"/>
            <a:ext cx="6751577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Lighting IoT project using photovoltaic energy.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  <a:p>
            <a:endParaRPr lang="pt-BR" dirty="0">
              <a:solidFill>
                <a:srgbClr val="00000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dark, solar cell&#10;&#10;Description automatically generated">
            <a:extLst>
              <a:ext uri="{FF2B5EF4-FFF2-40B4-BE49-F238E27FC236}">
                <a16:creationId xmlns:a16="http://schemas.microsoft.com/office/drawing/2014/main" id="{6039FEB0-6638-4660-BB8F-43AC67AB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078" y="1714846"/>
            <a:ext cx="2434964" cy="2434964"/>
          </a:xfrm>
          <a:prstGeom prst="rect">
            <a:avLst/>
          </a:prstGeo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3D78249-503A-4DAC-9A46-460981960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772" y="2387321"/>
            <a:ext cx="1143658" cy="1054071"/>
          </a:xfrm>
          <a:prstGeom prst="rect">
            <a:avLst/>
          </a:prstGeom>
        </p:spPr>
      </p:pic>
      <p:pic>
        <p:nvPicPr>
          <p:cNvPr id="11" name="Picture 10" descr="A close-up of a watch&#10;&#10;Description automatically generated with low confidence">
            <a:extLst>
              <a:ext uri="{FF2B5EF4-FFF2-40B4-BE49-F238E27FC236}">
                <a16:creationId xmlns:a16="http://schemas.microsoft.com/office/drawing/2014/main" id="{CD0EBF8C-0DD7-4DEC-8AF6-99CD488C6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079" y="2168576"/>
            <a:ext cx="1285993" cy="1285993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CBC17548-7E10-4297-8984-F1D201F09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395" y="2400498"/>
            <a:ext cx="1054071" cy="1054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5F4756-E42D-474C-8A6D-52FA9E6243A8}"/>
              </a:ext>
            </a:extLst>
          </p:cNvPr>
          <p:cNvSpPr txBox="1"/>
          <p:nvPr/>
        </p:nvSpPr>
        <p:spPr>
          <a:xfrm>
            <a:off x="2966588" y="3610074"/>
            <a:ext cx="1486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Photovoltaic solar panel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7CA27-EED1-49D6-8D47-77B7DEE832D6}"/>
              </a:ext>
            </a:extLst>
          </p:cNvPr>
          <p:cNvSpPr txBox="1"/>
          <p:nvPr/>
        </p:nvSpPr>
        <p:spPr>
          <a:xfrm>
            <a:off x="4894982" y="3565035"/>
            <a:ext cx="1842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Lithium battery charger – CN3065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D53DA2-8B36-45AF-BE4A-0E67AE1D32B9}"/>
              </a:ext>
            </a:extLst>
          </p:cNvPr>
          <p:cNvSpPr txBox="1"/>
          <p:nvPr/>
        </p:nvSpPr>
        <p:spPr>
          <a:xfrm>
            <a:off x="7362507" y="3565035"/>
            <a:ext cx="1220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8ADB3-D804-4E9F-8B79-FC242F4A8289}"/>
              </a:ext>
            </a:extLst>
          </p:cNvPr>
          <p:cNvSpPr txBox="1"/>
          <p:nvPr/>
        </p:nvSpPr>
        <p:spPr>
          <a:xfrm>
            <a:off x="9022534" y="3503479"/>
            <a:ext cx="21343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regulator - Lm2596</a:t>
            </a:r>
            <a:endParaRPr lang="en-US" sz="1600" dirty="0"/>
          </a:p>
        </p:txBody>
      </p:sp>
      <p:pic>
        <p:nvPicPr>
          <p:cNvPr id="23" name="Picture 2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45E0BA72-4B50-4112-85EE-8C84BFBD9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278" y="4512918"/>
            <a:ext cx="1234036" cy="9685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6F3B9F-0000-4FAE-AFB1-30F84724CA3A}"/>
              </a:ext>
            </a:extLst>
          </p:cNvPr>
          <p:cNvSpPr txBox="1"/>
          <p:nvPr/>
        </p:nvSpPr>
        <p:spPr>
          <a:xfrm>
            <a:off x="2968017" y="5563598"/>
            <a:ext cx="1118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endParaRPr lang="en-US" sz="1600" dirty="0"/>
          </a:p>
        </p:txBody>
      </p:sp>
      <p:pic>
        <p:nvPicPr>
          <p:cNvPr id="27" name="Picture 2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D23B585-1C7A-4F82-89FD-3D05BE380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3441" y="4359304"/>
            <a:ext cx="1275749" cy="12757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5706DB-96DD-4787-B90E-DD8FB48F5843}"/>
              </a:ext>
            </a:extLst>
          </p:cNvPr>
          <p:cNvSpPr txBox="1"/>
          <p:nvPr/>
        </p:nvSpPr>
        <p:spPr>
          <a:xfrm>
            <a:off x="4993030" y="5563597"/>
            <a:ext cx="17447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shild W5100</a:t>
            </a:r>
            <a:endParaRPr lang="en-US" sz="1600" dirty="0"/>
          </a:p>
        </p:txBody>
      </p:sp>
      <p:pic>
        <p:nvPicPr>
          <p:cNvPr id="31" name="Picture 30" descr="A close-up of a sword&#10;&#10;Description automatically generated with medium confidence">
            <a:extLst>
              <a:ext uri="{FF2B5EF4-FFF2-40B4-BE49-F238E27FC236}">
                <a16:creationId xmlns:a16="http://schemas.microsoft.com/office/drawing/2014/main" id="{E1D9FD46-A436-4A9D-87FE-BACCD95D59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8321" y="4616510"/>
            <a:ext cx="722221" cy="7222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CBB1DB0-4236-4C54-91FA-E07B89FD3240}"/>
              </a:ext>
            </a:extLst>
          </p:cNvPr>
          <p:cNvSpPr txBox="1"/>
          <p:nvPr/>
        </p:nvSpPr>
        <p:spPr>
          <a:xfrm>
            <a:off x="7445685" y="5803749"/>
            <a:ext cx="568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endParaRPr lang="en-US" sz="1600" dirty="0"/>
          </a:p>
        </p:txBody>
      </p:sp>
      <p:pic>
        <p:nvPicPr>
          <p:cNvPr id="35" name="Picture 34" descr="A picture containing light, lamp&#10;&#10;Description automatically generated">
            <a:extLst>
              <a:ext uri="{FF2B5EF4-FFF2-40B4-BE49-F238E27FC236}">
                <a16:creationId xmlns:a16="http://schemas.microsoft.com/office/drawing/2014/main" id="{EC59833F-A2E1-4658-A51F-E742CF831C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283" y="4196773"/>
            <a:ext cx="1476807" cy="14768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28F86F-383F-4D32-9383-18CF080CA83C}"/>
              </a:ext>
            </a:extLst>
          </p:cNvPr>
          <p:cNvSpPr txBox="1"/>
          <p:nvPr/>
        </p:nvSpPr>
        <p:spPr>
          <a:xfrm>
            <a:off x="9566106" y="5809819"/>
            <a:ext cx="113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31830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AB13-D730-40C5-9792-6500224ED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102" y="676959"/>
            <a:ext cx="4404876" cy="698710"/>
          </a:xfrm>
        </p:spPr>
        <p:txBody>
          <a:bodyPr>
            <a:normAutofit fontScale="90000"/>
          </a:bodyPr>
          <a:lstStyle/>
          <a:p>
            <a:pPr algn="l"/>
            <a:r>
              <a:rPr lang="en-US" sz="4750" dirty="0">
                <a:solidFill>
                  <a:schemeClr val="bg1">
                    <a:lumMod val="95000"/>
                  </a:schemeClr>
                </a:solidFill>
                <a:latin typeface="Times New Roman"/>
                <a:cs typeface="Times New Roman"/>
              </a:rPr>
              <a:t> Schedule</a:t>
            </a:r>
            <a:endParaRPr lang="en-US" sz="4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B0EE8-2DEA-43E5-9A4E-6AAE7654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Designed by PoweredTemplate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4EAFCE8-1AB4-44E1-89BA-40FBEAE34627}"/>
              </a:ext>
            </a:extLst>
          </p:cNvPr>
          <p:cNvSpPr txBox="1"/>
          <p:nvPr/>
        </p:nvSpPr>
        <p:spPr>
          <a:xfrm>
            <a:off x="780742" y="3026632"/>
            <a:ext cx="366891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mes New Roman"/>
                <a:cs typeface="Arial"/>
              </a:rPr>
              <a:t>BONUS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  <a:latin typeface="Times New Roman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mes New Roman"/>
                <a:cs typeface="Arial" panose="020B0604020202020204" pitchFamily="34" charset="0"/>
              </a:rPr>
              <a:t>LIGHTING IoT PROJECT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  <a:latin typeface="Times New Roman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mes New Roman"/>
                <a:cs typeface="Arial" panose="020B0604020202020204" pitchFamily="34" charset="0"/>
              </a:rPr>
              <a:t>USING PHOTOVOLTAIC ENERGY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DD10AF7-D060-4061-BB66-DF01A778537E}"/>
              </a:ext>
            </a:extLst>
          </p:cNvPr>
          <p:cNvSpPr txBox="1"/>
          <p:nvPr/>
        </p:nvSpPr>
        <p:spPr>
          <a:xfrm>
            <a:off x="923840" y="1470393"/>
            <a:ext cx="351970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Times New Roman"/>
                <a:cs typeface="Times New Roman"/>
              </a:rPr>
              <a:t>INTRODUCTION TO MICROCONTROLLERS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E9791D-3531-4682-88C6-02AFF953954E}"/>
              </a:ext>
            </a:extLst>
          </p:cNvPr>
          <p:cNvCxnSpPr/>
          <p:nvPr/>
        </p:nvCxnSpPr>
        <p:spPr>
          <a:xfrm>
            <a:off x="877627" y="2521372"/>
            <a:ext cx="3578912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81C985-A524-48C3-862D-FF4A608457F9}"/>
              </a:ext>
            </a:extLst>
          </p:cNvPr>
          <p:cNvGrpSpPr/>
          <p:nvPr/>
        </p:nvGrpSpPr>
        <p:grpSpPr>
          <a:xfrm>
            <a:off x="4901282" y="0"/>
            <a:ext cx="7959759" cy="6856214"/>
            <a:chOff x="4361846" y="-47748"/>
            <a:chExt cx="7961832" cy="685800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61AA3D-F785-4B95-89B3-2D393D5E8EB8}"/>
                </a:ext>
              </a:extLst>
            </p:cNvPr>
            <p:cNvSpPr/>
            <p:nvPr/>
          </p:nvSpPr>
          <p:spPr>
            <a:xfrm rot="10800000">
              <a:off x="4361846" y="-47748"/>
              <a:ext cx="7961832" cy="6858000"/>
            </a:xfrm>
            <a:custGeom>
              <a:avLst/>
              <a:gdLst>
                <a:gd name="connsiteX0" fmla="*/ 5389548 w 7961832"/>
                <a:gd name="connsiteY0" fmla="*/ 6858000 h 6858000"/>
                <a:gd name="connsiteX1" fmla="*/ 5382437 w 7961832"/>
                <a:gd name="connsiteY1" fmla="*/ 6858000 h 6858000"/>
                <a:gd name="connsiteX2" fmla="*/ 0 w 7961832"/>
                <a:gd name="connsiteY2" fmla="*/ 6858000 h 6858000"/>
                <a:gd name="connsiteX3" fmla="*/ 28200 w 7961832"/>
                <a:gd name="connsiteY3" fmla="*/ 35932 h 6858000"/>
                <a:gd name="connsiteX4" fmla="*/ 0 w 7961832"/>
                <a:gd name="connsiteY4" fmla="*/ 0 h 6858000"/>
                <a:gd name="connsiteX5" fmla="*/ 28349 w 7961832"/>
                <a:gd name="connsiteY5" fmla="*/ 0 h 6858000"/>
                <a:gd name="connsiteX6" fmla="*/ 7961832 w 7961832"/>
                <a:gd name="connsiteY6" fmla="*/ 0 h 6858000"/>
                <a:gd name="connsiteX7" fmla="*/ 5384747 w 7961832"/>
                <a:gd name="connsiteY7" fmla="*/ 685185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1832" h="6858000">
                  <a:moveTo>
                    <a:pt x="5389548" y="6858000"/>
                  </a:moveTo>
                  <a:lnTo>
                    <a:pt x="5382437" y="6858000"/>
                  </a:lnTo>
                  <a:lnTo>
                    <a:pt x="0" y="6858000"/>
                  </a:lnTo>
                  <a:lnTo>
                    <a:pt x="28200" y="35932"/>
                  </a:lnTo>
                  <a:lnTo>
                    <a:pt x="0" y="0"/>
                  </a:lnTo>
                  <a:lnTo>
                    <a:pt x="28349" y="0"/>
                  </a:lnTo>
                  <a:lnTo>
                    <a:pt x="7961832" y="0"/>
                  </a:lnTo>
                  <a:lnTo>
                    <a:pt x="5384747" y="68518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799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7182F1B-FE20-4A44-866F-D8444118A414}"/>
                </a:ext>
              </a:extLst>
            </p:cNvPr>
            <p:cNvGrpSpPr/>
            <p:nvPr/>
          </p:nvGrpSpPr>
          <p:grpSpPr>
            <a:xfrm>
              <a:off x="6803744" y="1079023"/>
              <a:ext cx="4674608" cy="950661"/>
              <a:chOff x="7265443" y="1183803"/>
              <a:chExt cx="4674608" cy="950661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9E5F967-9CA8-43B5-96CF-1BB7E5A884C3}"/>
                  </a:ext>
                </a:extLst>
              </p:cNvPr>
              <p:cNvGrpSpPr/>
              <p:nvPr/>
            </p:nvGrpSpPr>
            <p:grpSpPr>
              <a:xfrm>
                <a:off x="7265443" y="1183803"/>
                <a:ext cx="3194410" cy="839155"/>
                <a:chOff x="6200775" y="1079028"/>
                <a:chExt cx="3194410" cy="83915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20A8B1C7-90AA-417E-B19C-AEC3E9CFFBF2}"/>
                    </a:ext>
                  </a:extLst>
                </p:cNvPr>
                <p:cNvGrpSpPr/>
                <p:nvPr/>
              </p:nvGrpSpPr>
              <p:grpSpPr>
                <a:xfrm>
                  <a:off x="6200775" y="1079028"/>
                  <a:ext cx="3194410" cy="839155"/>
                  <a:chOff x="6343294" y="1212848"/>
                  <a:chExt cx="3194410" cy="839155"/>
                </a:xfrm>
              </p:grpSpPr>
              <p:sp>
                <p:nvSpPr>
                  <p:cNvPr id="110" name="Flowchart: Manual Operation 109">
                    <a:extLst>
                      <a:ext uri="{FF2B5EF4-FFF2-40B4-BE49-F238E27FC236}">
                        <a16:creationId xmlns:a16="http://schemas.microsoft.com/office/drawing/2014/main" id="{3AD3A16C-E0D4-4388-8927-36EC473436B0}"/>
                      </a:ext>
                    </a:extLst>
                  </p:cNvPr>
                  <p:cNvSpPr/>
                  <p:nvPr/>
                </p:nvSpPr>
                <p:spPr>
                  <a:xfrm rot="5764602" flipH="1">
                    <a:off x="7747942" y="262241"/>
                    <a:ext cx="710279" cy="2869245"/>
                  </a:xfrm>
                  <a:prstGeom prst="flowChartManualOperation">
                    <a:avLst/>
                  </a:prstGeom>
                  <a:gradFill flip="none" rotWithShape="1">
                    <a:gsLst>
                      <a:gs pos="39000">
                        <a:schemeClr val="accent3"/>
                      </a:gs>
                      <a:gs pos="85000">
                        <a:schemeClr val="bg1"/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 dirty="0"/>
                  </a:p>
                </p:txBody>
              </p:sp>
              <p:sp>
                <p:nvSpPr>
                  <p:cNvPr id="111" name="Rectangle: Rounded Corners 110">
                    <a:extLst>
                      <a:ext uri="{FF2B5EF4-FFF2-40B4-BE49-F238E27FC236}">
                        <a16:creationId xmlns:a16="http://schemas.microsoft.com/office/drawing/2014/main" id="{B0DBD3F5-080B-49A1-B586-0D66FDDF762E}"/>
                      </a:ext>
                    </a:extLst>
                  </p:cNvPr>
                  <p:cNvSpPr/>
                  <p:nvPr/>
                </p:nvSpPr>
                <p:spPr>
                  <a:xfrm>
                    <a:off x="6648450" y="1212848"/>
                    <a:ext cx="2533645" cy="495300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/>
                  </a:p>
                </p:txBody>
              </p:sp>
              <p:sp>
                <p:nvSpPr>
                  <p:cNvPr id="112" name="Isosceles Triangle 111">
                    <a:extLst>
                      <a:ext uri="{FF2B5EF4-FFF2-40B4-BE49-F238E27FC236}">
                        <a16:creationId xmlns:a16="http://schemas.microsoft.com/office/drawing/2014/main" id="{A0318156-00D8-4630-B3DC-C0353E60B5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412007" y="1144136"/>
                    <a:ext cx="265142" cy="402567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/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8C6CE51-2815-4969-B1E2-43F899323F15}"/>
                    </a:ext>
                  </a:extLst>
                </p:cNvPr>
                <p:cNvSpPr txBox="1"/>
                <p:nvPr/>
              </p:nvSpPr>
              <p:spPr>
                <a:xfrm>
                  <a:off x="6505931" y="1113550"/>
                  <a:ext cx="2533645" cy="3232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500" spc="0" baseline="0" dirty="0">
                      <a:solidFill>
                        <a:schemeClr val="bg1"/>
                      </a:solidFill>
                      <a:latin typeface="Times New Roman"/>
                      <a:cs typeface="Calibri"/>
                    </a:rPr>
                    <a:t>What are microcontrollers ?</a:t>
                  </a: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2A51769-8F1E-4603-8FB2-9F8372003CA7}"/>
                  </a:ext>
                </a:extLst>
              </p:cNvPr>
              <p:cNvSpPr txBox="1"/>
              <p:nvPr/>
            </p:nvSpPr>
            <p:spPr>
              <a:xfrm>
                <a:off x="7549304" y="1826607"/>
                <a:ext cx="4390747" cy="3078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 dirty="0">
                    <a:latin typeface="Times New Roman"/>
                    <a:cs typeface="Arial"/>
                  </a:rPr>
                  <a:t>Main uses, detailing, which to use…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11EE183-DA54-43E4-8A95-6E9BAE876493}"/>
                </a:ext>
              </a:extLst>
            </p:cNvPr>
            <p:cNvGrpSpPr/>
            <p:nvPr/>
          </p:nvGrpSpPr>
          <p:grpSpPr>
            <a:xfrm>
              <a:off x="6303950" y="2406241"/>
              <a:ext cx="4838190" cy="947360"/>
              <a:chOff x="6172200" y="2476355"/>
              <a:chExt cx="4838190" cy="94736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C3435EC9-88D2-4B08-B69A-1F90E2107C8B}"/>
                  </a:ext>
                </a:extLst>
              </p:cNvPr>
              <p:cNvGrpSpPr/>
              <p:nvPr/>
            </p:nvGrpSpPr>
            <p:grpSpPr>
              <a:xfrm>
                <a:off x="6172200" y="2476355"/>
                <a:ext cx="3194410" cy="893250"/>
                <a:chOff x="6200775" y="1024933"/>
                <a:chExt cx="3194410" cy="893250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B3E0D156-0995-473B-AB66-B914010BECBE}"/>
                    </a:ext>
                  </a:extLst>
                </p:cNvPr>
                <p:cNvGrpSpPr/>
                <p:nvPr/>
              </p:nvGrpSpPr>
              <p:grpSpPr>
                <a:xfrm>
                  <a:off x="6200775" y="1079028"/>
                  <a:ext cx="3194410" cy="839155"/>
                  <a:chOff x="6343294" y="1212848"/>
                  <a:chExt cx="3194410" cy="839155"/>
                </a:xfrm>
              </p:grpSpPr>
              <p:sp>
                <p:nvSpPr>
                  <p:cNvPr id="117" name="Flowchart: Manual Operation 116">
                    <a:extLst>
                      <a:ext uri="{FF2B5EF4-FFF2-40B4-BE49-F238E27FC236}">
                        <a16:creationId xmlns:a16="http://schemas.microsoft.com/office/drawing/2014/main" id="{368CC256-0BE4-434F-8E60-AF5BB59195DC}"/>
                      </a:ext>
                    </a:extLst>
                  </p:cNvPr>
                  <p:cNvSpPr/>
                  <p:nvPr/>
                </p:nvSpPr>
                <p:spPr>
                  <a:xfrm rot="5764602" flipH="1">
                    <a:off x="7747942" y="262241"/>
                    <a:ext cx="710279" cy="2869245"/>
                  </a:xfrm>
                  <a:prstGeom prst="flowChartManualOperation">
                    <a:avLst/>
                  </a:prstGeom>
                  <a:gradFill flip="none" rotWithShape="1">
                    <a:gsLst>
                      <a:gs pos="39000">
                        <a:schemeClr val="accent3"/>
                      </a:gs>
                      <a:gs pos="85000">
                        <a:schemeClr val="bg1"/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 dirty="0"/>
                  </a:p>
                </p:txBody>
              </p:sp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54F9BA94-E289-489E-A4AC-36F63BF053CE}"/>
                      </a:ext>
                    </a:extLst>
                  </p:cNvPr>
                  <p:cNvSpPr/>
                  <p:nvPr/>
                </p:nvSpPr>
                <p:spPr>
                  <a:xfrm>
                    <a:off x="6648450" y="1212848"/>
                    <a:ext cx="2533645" cy="495300"/>
                  </a:xfrm>
                  <a:prstGeom prst="round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/>
                  </a:p>
                </p:txBody>
              </p:sp>
              <p:sp>
                <p:nvSpPr>
                  <p:cNvPr id="119" name="Isosceles Triangle 118">
                    <a:extLst>
                      <a:ext uri="{FF2B5EF4-FFF2-40B4-BE49-F238E27FC236}">
                        <a16:creationId xmlns:a16="http://schemas.microsoft.com/office/drawing/2014/main" id="{C7F84BB3-EEE2-4ECC-ADBA-287C5016960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412007" y="1144136"/>
                    <a:ext cx="265142" cy="402567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/>
                  </a:p>
                </p:txBody>
              </p:sp>
            </p:grp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319EF54-8B09-4E35-BA1F-691F6B856585}"/>
                    </a:ext>
                  </a:extLst>
                </p:cNvPr>
                <p:cNvSpPr txBox="1"/>
                <p:nvPr/>
              </p:nvSpPr>
              <p:spPr>
                <a:xfrm>
                  <a:off x="6718438" y="1024933"/>
                  <a:ext cx="2135644" cy="55414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500" spc="0" baseline="0" dirty="0">
                      <a:solidFill>
                        <a:schemeClr val="bg1"/>
                      </a:solidFill>
                      <a:latin typeface="Times New Roman"/>
                      <a:cs typeface="Calibri"/>
                    </a:rPr>
                    <a:t>Differences between some microcontrollers</a:t>
                  </a: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38D91AA-DCEE-41F6-8217-E7A3016DBEE3}"/>
                  </a:ext>
                </a:extLst>
              </p:cNvPr>
              <p:cNvSpPr txBox="1"/>
              <p:nvPr/>
            </p:nvSpPr>
            <p:spPr>
              <a:xfrm>
                <a:off x="6387332" y="3115858"/>
                <a:ext cx="4623058" cy="3078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 dirty="0">
                    <a:latin typeface="Times New Roman"/>
                    <a:cs typeface="Arial"/>
                  </a:rPr>
                  <a:t>Differences between Arduino UNO, ESP32 and Raspberry PI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39FD23-B36B-4D27-A9F7-A2B6074214A5}"/>
                </a:ext>
              </a:extLst>
            </p:cNvPr>
            <p:cNvGrpSpPr/>
            <p:nvPr/>
          </p:nvGrpSpPr>
          <p:grpSpPr>
            <a:xfrm>
              <a:off x="5782788" y="3841649"/>
              <a:ext cx="4164517" cy="1042729"/>
              <a:chOff x="5657850" y="3905688"/>
              <a:chExt cx="4164517" cy="1042729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1BD1E68-13E2-4784-94AC-F413636B4A05}"/>
                  </a:ext>
                </a:extLst>
              </p:cNvPr>
              <p:cNvGrpSpPr/>
              <p:nvPr/>
            </p:nvGrpSpPr>
            <p:grpSpPr>
              <a:xfrm>
                <a:off x="5657850" y="3905688"/>
                <a:ext cx="3194410" cy="839155"/>
                <a:chOff x="6200775" y="1079028"/>
                <a:chExt cx="3194410" cy="839155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E02A145-FCE1-47E1-9924-EE4321A1BF04}"/>
                    </a:ext>
                  </a:extLst>
                </p:cNvPr>
                <p:cNvGrpSpPr/>
                <p:nvPr/>
              </p:nvGrpSpPr>
              <p:grpSpPr>
                <a:xfrm>
                  <a:off x="6200775" y="1079028"/>
                  <a:ext cx="3194410" cy="839155"/>
                  <a:chOff x="6343294" y="1212848"/>
                  <a:chExt cx="3194410" cy="839155"/>
                </a:xfrm>
              </p:grpSpPr>
              <p:sp>
                <p:nvSpPr>
                  <p:cNvPr id="124" name="Flowchart: Manual Operation 123">
                    <a:extLst>
                      <a:ext uri="{FF2B5EF4-FFF2-40B4-BE49-F238E27FC236}">
                        <a16:creationId xmlns:a16="http://schemas.microsoft.com/office/drawing/2014/main" id="{CF12F05A-84D1-442F-8AF4-0E1A2EE714AB}"/>
                      </a:ext>
                    </a:extLst>
                  </p:cNvPr>
                  <p:cNvSpPr/>
                  <p:nvPr/>
                </p:nvSpPr>
                <p:spPr>
                  <a:xfrm rot="5764602" flipH="1">
                    <a:off x="7747942" y="262241"/>
                    <a:ext cx="710279" cy="2869245"/>
                  </a:xfrm>
                  <a:prstGeom prst="flowChartManualOperation">
                    <a:avLst/>
                  </a:prstGeom>
                  <a:gradFill flip="none" rotWithShape="1">
                    <a:gsLst>
                      <a:gs pos="39000">
                        <a:schemeClr val="accent3"/>
                      </a:gs>
                      <a:gs pos="85000">
                        <a:schemeClr val="bg1"/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 dirty="0"/>
                  </a:p>
                </p:txBody>
              </p:sp>
              <p:sp>
                <p:nvSpPr>
                  <p:cNvPr id="125" name="Rectangle: Rounded Corners 124">
                    <a:extLst>
                      <a:ext uri="{FF2B5EF4-FFF2-40B4-BE49-F238E27FC236}">
                        <a16:creationId xmlns:a16="http://schemas.microsoft.com/office/drawing/2014/main" id="{7BCB430D-2ECC-4EA6-B115-B47CFA1ED2C5}"/>
                      </a:ext>
                    </a:extLst>
                  </p:cNvPr>
                  <p:cNvSpPr/>
                  <p:nvPr/>
                </p:nvSpPr>
                <p:spPr>
                  <a:xfrm>
                    <a:off x="6648450" y="1212848"/>
                    <a:ext cx="2533645" cy="495300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/>
                  </a:p>
                </p:txBody>
              </p:sp>
              <p:sp>
                <p:nvSpPr>
                  <p:cNvPr id="126" name="Isosceles Triangle 125">
                    <a:extLst>
                      <a:ext uri="{FF2B5EF4-FFF2-40B4-BE49-F238E27FC236}">
                        <a16:creationId xmlns:a16="http://schemas.microsoft.com/office/drawing/2014/main" id="{23CAFEAF-1A94-455E-B3B6-00CC726779B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412007" y="1144136"/>
                    <a:ext cx="265142" cy="402567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/>
                  </a:p>
                </p:txBody>
              </p:sp>
            </p:grp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D3E9C3D-4E26-44F1-9456-BA2A2563795C}"/>
                    </a:ext>
                  </a:extLst>
                </p:cNvPr>
                <p:cNvSpPr txBox="1"/>
                <p:nvPr/>
              </p:nvSpPr>
              <p:spPr>
                <a:xfrm>
                  <a:off x="6693739" y="1143679"/>
                  <a:ext cx="2533645" cy="3232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500" dirty="0">
                      <a:solidFill>
                        <a:schemeClr val="bg1"/>
                      </a:solidFill>
                      <a:latin typeface="Times New Roman"/>
                      <a:cs typeface="Calibri"/>
                      <a:sym typeface="Calibri"/>
                    </a:rPr>
                    <a:t>ARDUINO</a:t>
                  </a:r>
                  <a:endParaRPr lang="en-US" sz="1500" spc="0" baseline="0" dirty="0">
                    <a:solidFill>
                      <a:schemeClr val="bg1"/>
                    </a:solidFill>
                    <a:latin typeface="Times New Roman"/>
                    <a:cs typeface="Calibri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EEF1A9D-2440-4033-935B-76FF4054ED2E}"/>
                  </a:ext>
                </a:extLst>
              </p:cNvPr>
              <p:cNvSpPr txBox="1"/>
              <p:nvPr/>
            </p:nvSpPr>
            <p:spPr>
              <a:xfrm>
                <a:off x="5934828" y="4425060"/>
                <a:ext cx="3887539" cy="5233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 dirty="0">
                    <a:latin typeface="Times New Roman"/>
                    <a:cs typeface="Arial"/>
                  </a:rPr>
                  <a:t>Creation;</a:t>
                </a:r>
              </a:p>
              <a:p>
                <a:r>
                  <a:rPr lang="en-US" sz="1400" dirty="0">
                    <a:latin typeface="Times New Roman"/>
                    <a:cs typeface="Arial"/>
                  </a:rPr>
                  <a:t>Arduino Uno detailing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6539245-A560-4767-9D22-2D130DC805D5}"/>
                </a:ext>
              </a:extLst>
            </p:cNvPr>
            <p:cNvGrpSpPr/>
            <p:nvPr/>
          </p:nvGrpSpPr>
          <p:grpSpPr>
            <a:xfrm>
              <a:off x="5233454" y="5184798"/>
              <a:ext cx="4409921" cy="1267939"/>
              <a:chOff x="5038725" y="5184798"/>
              <a:chExt cx="4409921" cy="1267939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2E523DE6-D892-45DB-9EC5-2F0042A3342D}"/>
                  </a:ext>
                </a:extLst>
              </p:cNvPr>
              <p:cNvGrpSpPr/>
              <p:nvPr/>
            </p:nvGrpSpPr>
            <p:grpSpPr>
              <a:xfrm>
                <a:off x="5038725" y="5184798"/>
                <a:ext cx="3194410" cy="877319"/>
                <a:chOff x="6200775" y="1040864"/>
                <a:chExt cx="3194410" cy="877319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24640F0-E308-4749-AE6D-A67155EAE081}"/>
                    </a:ext>
                  </a:extLst>
                </p:cNvPr>
                <p:cNvGrpSpPr/>
                <p:nvPr/>
              </p:nvGrpSpPr>
              <p:grpSpPr>
                <a:xfrm>
                  <a:off x="6200775" y="1079028"/>
                  <a:ext cx="3194410" cy="839155"/>
                  <a:chOff x="6343294" y="1212848"/>
                  <a:chExt cx="3194410" cy="839155"/>
                </a:xfrm>
              </p:grpSpPr>
              <p:sp>
                <p:nvSpPr>
                  <p:cNvPr id="131" name="Flowchart: Manual Operation 130">
                    <a:extLst>
                      <a:ext uri="{FF2B5EF4-FFF2-40B4-BE49-F238E27FC236}">
                        <a16:creationId xmlns:a16="http://schemas.microsoft.com/office/drawing/2014/main" id="{A4AE99F0-0E2A-422B-96DF-1B6A4D7E1E9E}"/>
                      </a:ext>
                    </a:extLst>
                  </p:cNvPr>
                  <p:cNvSpPr/>
                  <p:nvPr/>
                </p:nvSpPr>
                <p:spPr>
                  <a:xfrm rot="5764602" flipH="1">
                    <a:off x="7747942" y="262241"/>
                    <a:ext cx="710279" cy="2869245"/>
                  </a:xfrm>
                  <a:prstGeom prst="flowChartManualOperation">
                    <a:avLst/>
                  </a:prstGeom>
                  <a:gradFill flip="none" rotWithShape="1">
                    <a:gsLst>
                      <a:gs pos="39000">
                        <a:schemeClr val="accent3"/>
                      </a:gs>
                      <a:gs pos="85000">
                        <a:schemeClr val="bg1"/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 dirty="0"/>
                  </a:p>
                </p:txBody>
              </p:sp>
              <p:sp>
                <p:nvSpPr>
                  <p:cNvPr id="132" name="Rectangle: Rounded Corners 131">
                    <a:extLst>
                      <a:ext uri="{FF2B5EF4-FFF2-40B4-BE49-F238E27FC236}">
                        <a16:creationId xmlns:a16="http://schemas.microsoft.com/office/drawing/2014/main" id="{CB1FF0E4-37FD-4969-8E29-268CB81FF810}"/>
                      </a:ext>
                    </a:extLst>
                  </p:cNvPr>
                  <p:cNvSpPr/>
                  <p:nvPr/>
                </p:nvSpPr>
                <p:spPr>
                  <a:xfrm>
                    <a:off x="6648450" y="1212848"/>
                    <a:ext cx="2533645" cy="495300"/>
                  </a:xfrm>
                  <a:prstGeom prst="round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/>
                  </a:p>
                </p:txBody>
              </p:sp>
              <p:sp>
                <p:nvSpPr>
                  <p:cNvPr id="133" name="Isosceles Triangle 132">
                    <a:extLst>
                      <a:ext uri="{FF2B5EF4-FFF2-40B4-BE49-F238E27FC236}">
                        <a16:creationId xmlns:a16="http://schemas.microsoft.com/office/drawing/2014/main" id="{9FAB6D02-12BC-4C7B-8048-8811A54513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412007" y="1144136"/>
                    <a:ext cx="265142" cy="402567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/>
                  </a:p>
                </p:txBody>
              </p:sp>
            </p:grp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CFD36CD3-4932-4AB8-9222-E79EE5F4F655}"/>
                    </a:ext>
                  </a:extLst>
                </p:cNvPr>
                <p:cNvSpPr txBox="1"/>
                <p:nvPr/>
              </p:nvSpPr>
              <p:spPr>
                <a:xfrm>
                  <a:off x="6864819" y="1040864"/>
                  <a:ext cx="2246099" cy="55414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500" spc="0" baseline="0" dirty="0">
                      <a:solidFill>
                        <a:schemeClr val="bg1"/>
                      </a:solidFill>
                      <a:latin typeface="Times New Roman"/>
                      <a:cs typeface="Calibri"/>
                    </a:rPr>
                    <a:t>Multimeter, wire gauge and project.</a:t>
                  </a: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9EC5E69-12EE-4F3B-BF64-EC7839CC5991}"/>
                  </a:ext>
                </a:extLst>
              </p:cNvPr>
              <p:cNvSpPr txBox="1"/>
              <p:nvPr/>
            </p:nvSpPr>
            <p:spPr>
              <a:xfrm>
                <a:off x="5287938" y="5713881"/>
                <a:ext cx="4160708" cy="73885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 dirty="0">
                    <a:latin typeface="Times New Roman"/>
                    <a:cs typeface="Arial"/>
                  </a:rPr>
                  <a:t> Show multimeter usage;</a:t>
                </a:r>
              </a:p>
              <a:p>
                <a:r>
                  <a:rPr lang="en-US" sz="1400" dirty="0">
                    <a:latin typeface="Times New Roman"/>
                    <a:cs typeface="Arial"/>
                  </a:rPr>
                  <a:t> How to calculate the Wiring Gauge to be used; </a:t>
                </a:r>
              </a:p>
              <a:p>
                <a:r>
                  <a:rPr lang="en-US" sz="1400" dirty="0">
                    <a:latin typeface="Times New Roman"/>
                    <a:cs typeface="Arial"/>
                  </a:rPr>
                  <a:t> Battery association + Project.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D0184CE-A59D-42C5-B633-45C28E4CD55D}"/>
                </a:ext>
              </a:extLst>
            </p:cNvPr>
            <p:cNvGrpSpPr/>
            <p:nvPr/>
          </p:nvGrpSpPr>
          <p:grpSpPr>
            <a:xfrm>
              <a:off x="5268095" y="3624505"/>
              <a:ext cx="392292" cy="392292"/>
              <a:chOff x="5268095" y="3624505"/>
              <a:chExt cx="392292" cy="3922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76C0BD7-5C74-42A6-BBEE-089A66316438}"/>
                  </a:ext>
                </a:extLst>
              </p:cNvPr>
              <p:cNvSpPr/>
              <p:nvPr/>
            </p:nvSpPr>
            <p:spPr>
              <a:xfrm>
                <a:off x="5268095" y="3624505"/>
                <a:ext cx="392292" cy="3922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 dirty="0"/>
              </a:p>
            </p:txBody>
          </p:sp>
          <p:sp>
            <p:nvSpPr>
              <p:cNvPr id="141" name="Shape">
                <a:extLst>
                  <a:ext uri="{FF2B5EF4-FFF2-40B4-BE49-F238E27FC236}">
                    <a16:creationId xmlns:a16="http://schemas.microsoft.com/office/drawing/2014/main" id="{A167F1CE-0624-4B7A-BCE9-149C6292E8AF}"/>
                  </a:ext>
                </a:extLst>
              </p:cNvPr>
              <p:cNvSpPr/>
              <p:nvPr/>
            </p:nvSpPr>
            <p:spPr>
              <a:xfrm>
                <a:off x="5361366" y="3717776"/>
                <a:ext cx="205751" cy="205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10" y="5474"/>
                    </a:moveTo>
                    <a:cubicBezTo>
                      <a:pt x="21153" y="7101"/>
                      <a:pt x="21600" y="8877"/>
                      <a:pt x="21600" y="10800"/>
                    </a:cubicBezTo>
                    <a:cubicBezTo>
                      <a:pt x="21600" y="12723"/>
                      <a:pt x="21153" y="14499"/>
                      <a:pt x="20110" y="16126"/>
                    </a:cubicBezTo>
                    <a:cubicBezTo>
                      <a:pt x="19217" y="17901"/>
                      <a:pt x="17876" y="19085"/>
                      <a:pt x="16237" y="20121"/>
                    </a:cubicBezTo>
                    <a:cubicBezTo>
                      <a:pt x="14599" y="21008"/>
                      <a:pt x="12811" y="21600"/>
                      <a:pt x="10874" y="21600"/>
                    </a:cubicBezTo>
                    <a:cubicBezTo>
                      <a:pt x="8789" y="21600"/>
                      <a:pt x="7001" y="21008"/>
                      <a:pt x="5363" y="20121"/>
                    </a:cubicBezTo>
                    <a:cubicBezTo>
                      <a:pt x="3724" y="19085"/>
                      <a:pt x="2383" y="17901"/>
                      <a:pt x="1490" y="16126"/>
                    </a:cubicBezTo>
                    <a:cubicBezTo>
                      <a:pt x="447" y="14499"/>
                      <a:pt x="0" y="12723"/>
                      <a:pt x="0" y="10800"/>
                    </a:cubicBezTo>
                    <a:cubicBezTo>
                      <a:pt x="0" y="8877"/>
                      <a:pt x="447" y="7101"/>
                      <a:pt x="1490" y="5474"/>
                    </a:cubicBezTo>
                    <a:cubicBezTo>
                      <a:pt x="2383" y="3699"/>
                      <a:pt x="3724" y="2515"/>
                      <a:pt x="5363" y="1479"/>
                    </a:cubicBezTo>
                    <a:cubicBezTo>
                      <a:pt x="7001" y="592"/>
                      <a:pt x="8789" y="0"/>
                      <a:pt x="10874" y="0"/>
                    </a:cubicBezTo>
                    <a:cubicBezTo>
                      <a:pt x="12811" y="0"/>
                      <a:pt x="14599" y="592"/>
                      <a:pt x="16237" y="1479"/>
                    </a:cubicBezTo>
                    <a:cubicBezTo>
                      <a:pt x="17876" y="2515"/>
                      <a:pt x="19217" y="3699"/>
                      <a:pt x="20110" y="5474"/>
                    </a:cubicBezTo>
                    <a:close/>
                    <a:moveTo>
                      <a:pt x="17429" y="14647"/>
                    </a:moveTo>
                    <a:cubicBezTo>
                      <a:pt x="18174" y="13463"/>
                      <a:pt x="18472" y="12132"/>
                      <a:pt x="18472" y="10800"/>
                    </a:cubicBezTo>
                    <a:cubicBezTo>
                      <a:pt x="18472" y="9468"/>
                      <a:pt x="18174" y="8137"/>
                      <a:pt x="17429" y="6953"/>
                    </a:cubicBezTo>
                    <a:cubicBezTo>
                      <a:pt x="16684" y="5770"/>
                      <a:pt x="15790" y="4882"/>
                      <a:pt x="14599" y="4142"/>
                    </a:cubicBezTo>
                    <a:cubicBezTo>
                      <a:pt x="13407" y="3551"/>
                      <a:pt x="12215" y="3255"/>
                      <a:pt x="10874" y="3255"/>
                    </a:cubicBezTo>
                    <a:cubicBezTo>
                      <a:pt x="9385" y="3255"/>
                      <a:pt x="8193" y="3551"/>
                      <a:pt x="7001" y="4142"/>
                    </a:cubicBezTo>
                    <a:cubicBezTo>
                      <a:pt x="5810" y="4882"/>
                      <a:pt x="4916" y="5770"/>
                      <a:pt x="4171" y="6953"/>
                    </a:cubicBezTo>
                    <a:cubicBezTo>
                      <a:pt x="3426" y="8137"/>
                      <a:pt x="3128" y="9468"/>
                      <a:pt x="3128" y="10800"/>
                    </a:cubicBezTo>
                    <a:cubicBezTo>
                      <a:pt x="3128" y="12132"/>
                      <a:pt x="3426" y="13463"/>
                      <a:pt x="4171" y="14647"/>
                    </a:cubicBezTo>
                    <a:cubicBezTo>
                      <a:pt x="4916" y="15830"/>
                      <a:pt x="5810" y="16718"/>
                      <a:pt x="7001" y="17458"/>
                    </a:cubicBezTo>
                    <a:cubicBezTo>
                      <a:pt x="8193" y="18049"/>
                      <a:pt x="9385" y="18345"/>
                      <a:pt x="10874" y="18345"/>
                    </a:cubicBezTo>
                    <a:cubicBezTo>
                      <a:pt x="12215" y="18345"/>
                      <a:pt x="13407" y="18049"/>
                      <a:pt x="14599" y="17458"/>
                    </a:cubicBezTo>
                    <a:cubicBezTo>
                      <a:pt x="15790" y="16718"/>
                      <a:pt x="16684" y="15830"/>
                      <a:pt x="17429" y="14647"/>
                    </a:cubicBezTo>
                    <a:close/>
                    <a:moveTo>
                      <a:pt x="12662" y="5918"/>
                    </a:moveTo>
                    <a:cubicBezTo>
                      <a:pt x="12662" y="12132"/>
                      <a:pt x="12662" y="12132"/>
                      <a:pt x="12662" y="12132"/>
                    </a:cubicBezTo>
                    <a:cubicBezTo>
                      <a:pt x="12662" y="12279"/>
                      <a:pt x="12513" y="12427"/>
                      <a:pt x="12513" y="12427"/>
                    </a:cubicBezTo>
                    <a:cubicBezTo>
                      <a:pt x="12364" y="12575"/>
                      <a:pt x="12364" y="12575"/>
                      <a:pt x="12215" y="12575"/>
                    </a:cubicBezTo>
                    <a:cubicBezTo>
                      <a:pt x="7597" y="12575"/>
                      <a:pt x="7597" y="12575"/>
                      <a:pt x="7597" y="12575"/>
                    </a:cubicBezTo>
                    <a:cubicBezTo>
                      <a:pt x="7597" y="12575"/>
                      <a:pt x="7448" y="12575"/>
                      <a:pt x="7299" y="12427"/>
                    </a:cubicBezTo>
                    <a:cubicBezTo>
                      <a:pt x="7299" y="12427"/>
                      <a:pt x="7150" y="12279"/>
                      <a:pt x="7150" y="12132"/>
                    </a:cubicBezTo>
                    <a:cubicBezTo>
                      <a:pt x="7150" y="11244"/>
                      <a:pt x="7150" y="11244"/>
                      <a:pt x="7150" y="11244"/>
                    </a:cubicBezTo>
                    <a:cubicBezTo>
                      <a:pt x="7150" y="11096"/>
                      <a:pt x="7299" y="10948"/>
                      <a:pt x="7299" y="10948"/>
                    </a:cubicBezTo>
                    <a:cubicBezTo>
                      <a:pt x="7448" y="10800"/>
                      <a:pt x="7597" y="10800"/>
                      <a:pt x="7597" y="10800"/>
                    </a:cubicBezTo>
                    <a:cubicBezTo>
                      <a:pt x="10874" y="10800"/>
                      <a:pt x="10874" y="10800"/>
                      <a:pt x="10874" y="10800"/>
                    </a:cubicBezTo>
                    <a:cubicBezTo>
                      <a:pt x="10874" y="5918"/>
                      <a:pt x="10874" y="5918"/>
                      <a:pt x="10874" y="5918"/>
                    </a:cubicBezTo>
                    <a:cubicBezTo>
                      <a:pt x="10874" y="5770"/>
                      <a:pt x="10874" y="5622"/>
                      <a:pt x="10874" y="5622"/>
                    </a:cubicBezTo>
                    <a:cubicBezTo>
                      <a:pt x="11023" y="5474"/>
                      <a:pt x="11172" y="5474"/>
                      <a:pt x="11321" y="5474"/>
                    </a:cubicBezTo>
                    <a:cubicBezTo>
                      <a:pt x="12215" y="5474"/>
                      <a:pt x="12215" y="5474"/>
                      <a:pt x="12215" y="5474"/>
                    </a:cubicBezTo>
                    <a:cubicBezTo>
                      <a:pt x="12364" y="5474"/>
                      <a:pt x="12364" y="5474"/>
                      <a:pt x="12513" y="5622"/>
                    </a:cubicBezTo>
                    <a:cubicBezTo>
                      <a:pt x="12513" y="5622"/>
                      <a:pt x="12662" y="5770"/>
                      <a:pt x="12662" y="591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45707" rIns="45707"/>
              <a:lstStyle/>
              <a:p>
                <a:pPr algn="l" defTabSz="914126">
                  <a:defRPr sz="1800" b="0">
                    <a:solidFill>
                      <a:srgbClr val="32363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799"/>
              </a:p>
            </p:txBody>
          </p: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E0B250B-7313-47CC-A585-3683339905B7}"/>
                </a:ext>
              </a:extLst>
            </p:cNvPr>
            <p:cNvSpPr/>
            <p:nvPr/>
          </p:nvSpPr>
          <p:spPr>
            <a:xfrm>
              <a:off x="5816625" y="2264190"/>
              <a:ext cx="392292" cy="39229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  <a:effectLst>
              <a:outerShdw blurRad="50800" dist="1016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96F5A44-B01A-4FE1-8BAB-A6C39FD11D97}"/>
                </a:ext>
              </a:extLst>
            </p:cNvPr>
            <p:cNvGrpSpPr/>
            <p:nvPr/>
          </p:nvGrpSpPr>
          <p:grpSpPr>
            <a:xfrm>
              <a:off x="6300197" y="882877"/>
              <a:ext cx="392292" cy="392292"/>
              <a:chOff x="6300197" y="882877"/>
              <a:chExt cx="392292" cy="3922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EF830D18-950D-4453-97A3-8D7473A45267}"/>
                  </a:ext>
                </a:extLst>
              </p:cNvPr>
              <p:cNvSpPr/>
              <p:nvPr/>
            </p:nvSpPr>
            <p:spPr>
              <a:xfrm>
                <a:off x="6300197" y="882877"/>
                <a:ext cx="392292" cy="392292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bg1"/>
                </a:solidFill>
              </a:ln>
              <a:effectLst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143" name="Shape">
                <a:extLst>
                  <a:ext uri="{FF2B5EF4-FFF2-40B4-BE49-F238E27FC236}">
                    <a16:creationId xmlns:a16="http://schemas.microsoft.com/office/drawing/2014/main" id="{D623B281-E168-409B-BF4B-C94B1EFD1BF9}"/>
                  </a:ext>
                </a:extLst>
              </p:cNvPr>
              <p:cNvSpPr/>
              <p:nvPr/>
            </p:nvSpPr>
            <p:spPr>
              <a:xfrm>
                <a:off x="6404627" y="986425"/>
                <a:ext cx="183432" cy="18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959"/>
                    </a:moveTo>
                    <a:cubicBezTo>
                      <a:pt x="21600" y="20370"/>
                      <a:pt x="21462" y="20780"/>
                      <a:pt x="21187" y="21053"/>
                    </a:cubicBezTo>
                    <a:cubicBezTo>
                      <a:pt x="20775" y="21327"/>
                      <a:pt x="20362" y="21600"/>
                      <a:pt x="19949" y="21600"/>
                    </a:cubicBezTo>
                    <a:cubicBezTo>
                      <a:pt x="19536" y="21600"/>
                      <a:pt x="19124" y="21327"/>
                      <a:pt x="18848" y="21053"/>
                    </a:cubicBezTo>
                    <a:cubicBezTo>
                      <a:pt x="14308" y="16678"/>
                      <a:pt x="14308" y="16678"/>
                      <a:pt x="14308" y="16678"/>
                    </a:cubicBezTo>
                    <a:cubicBezTo>
                      <a:pt x="12795" y="17772"/>
                      <a:pt x="11006" y="18182"/>
                      <a:pt x="9080" y="18182"/>
                    </a:cubicBezTo>
                    <a:cubicBezTo>
                      <a:pt x="7842" y="18182"/>
                      <a:pt x="6741" y="18046"/>
                      <a:pt x="5641" y="17499"/>
                    </a:cubicBezTo>
                    <a:cubicBezTo>
                      <a:pt x="4403" y="17089"/>
                      <a:pt x="3439" y="16405"/>
                      <a:pt x="2614" y="15585"/>
                    </a:cubicBezTo>
                    <a:cubicBezTo>
                      <a:pt x="1789" y="14765"/>
                      <a:pt x="1238" y="13808"/>
                      <a:pt x="688" y="12714"/>
                    </a:cubicBezTo>
                    <a:cubicBezTo>
                      <a:pt x="275" y="11620"/>
                      <a:pt x="0" y="10390"/>
                      <a:pt x="0" y="9159"/>
                    </a:cubicBezTo>
                    <a:cubicBezTo>
                      <a:pt x="0" y="7929"/>
                      <a:pt x="275" y="6699"/>
                      <a:pt x="688" y="5605"/>
                    </a:cubicBezTo>
                    <a:cubicBezTo>
                      <a:pt x="1238" y="4511"/>
                      <a:pt x="1789" y="3554"/>
                      <a:pt x="2614" y="2734"/>
                    </a:cubicBezTo>
                    <a:cubicBezTo>
                      <a:pt x="3439" y="1914"/>
                      <a:pt x="4403" y="1230"/>
                      <a:pt x="5641" y="820"/>
                    </a:cubicBezTo>
                    <a:cubicBezTo>
                      <a:pt x="6741" y="273"/>
                      <a:pt x="7842" y="0"/>
                      <a:pt x="9080" y="0"/>
                    </a:cubicBezTo>
                    <a:cubicBezTo>
                      <a:pt x="10318" y="0"/>
                      <a:pt x="11557" y="273"/>
                      <a:pt x="12657" y="820"/>
                    </a:cubicBezTo>
                    <a:cubicBezTo>
                      <a:pt x="13896" y="1230"/>
                      <a:pt x="14859" y="1914"/>
                      <a:pt x="15684" y="2734"/>
                    </a:cubicBezTo>
                    <a:cubicBezTo>
                      <a:pt x="16510" y="3554"/>
                      <a:pt x="17060" y="4511"/>
                      <a:pt x="17610" y="5605"/>
                    </a:cubicBezTo>
                    <a:cubicBezTo>
                      <a:pt x="18023" y="6699"/>
                      <a:pt x="18298" y="7929"/>
                      <a:pt x="18298" y="9159"/>
                    </a:cubicBezTo>
                    <a:cubicBezTo>
                      <a:pt x="18298" y="11073"/>
                      <a:pt x="17748" y="12714"/>
                      <a:pt x="16647" y="14354"/>
                    </a:cubicBezTo>
                    <a:cubicBezTo>
                      <a:pt x="21187" y="18729"/>
                      <a:pt x="21187" y="18729"/>
                      <a:pt x="21187" y="18729"/>
                    </a:cubicBezTo>
                    <a:cubicBezTo>
                      <a:pt x="21462" y="19003"/>
                      <a:pt x="21600" y="19413"/>
                      <a:pt x="21600" y="19959"/>
                    </a:cubicBezTo>
                    <a:close/>
                    <a:moveTo>
                      <a:pt x="13208" y="13261"/>
                    </a:moveTo>
                    <a:cubicBezTo>
                      <a:pt x="14446" y="12167"/>
                      <a:pt x="14996" y="10800"/>
                      <a:pt x="14996" y="9159"/>
                    </a:cubicBezTo>
                    <a:cubicBezTo>
                      <a:pt x="14996" y="7519"/>
                      <a:pt x="14446" y="6152"/>
                      <a:pt x="13208" y="5058"/>
                    </a:cubicBezTo>
                    <a:cubicBezTo>
                      <a:pt x="12107" y="3965"/>
                      <a:pt x="10731" y="3418"/>
                      <a:pt x="9080" y="3418"/>
                    </a:cubicBezTo>
                    <a:cubicBezTo>
                      <a:pt x="7567" y="3418"/>
                      <a:pt x="6191" y="3965"/>
                      <a:pt x="5090" y="5058"/>
                    </a:cubicBezTo>
                    <a:cubicBezTo>
                      <a:pt x="3852" y="6152"/>
                      <a:pt x="3302" y="7519"/>
                      <a:pt x="3302" y="9159"/>
                    </a:cubicBezTo>
                    <a:cubicBezTo>
                      <a:pt x="3302" y="10800"/>
                      <a:pt x="3852" y="12167"/>
                      <a:pt x="5090" y="13261"/>
                    </a:cubicBezTo>
                    <a:cubicBezTo>
                      <a:pt x="6191" y="14354"/>
                      <a:pt x="7567" y="14901"/>
                      <a:pt x="9080" y="14901"/>
                    </a:cubicBezTo>
                    <a:cubicBezTo>
                      <a:pt x="10731" y="14901"/>
                      <a:pt x="12107" y="14354"/>
                      <a:pt x="13208" y="1326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45707" rIns="45707"/>
              <a:lstStyle/>
              <a:p>
                <a:pPr algn="l" defTabSz="914126">
                  <a:defRPr sz="1800" b="0">
                    <a:solidFill>
                      <a:srgbClr val="32363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799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F5432E7-22C5-436D-8997-78105F21C37F}"/>
                </a:ext>
              </a:extLst>
            </p:cNvPr>
            <p:cNvGrpSpPr/>
            <p:nvPr/>
          </p:nvGrpSpPr>
          <p:grpSpPr>
            <a:xfrm>
              <a:off x="4750681" y="4994658"/>
              <a:ext cx="392292" cy="392292"/>
              <a:chOff x="4750681" y="4994658"/>
              <a:chExt cx="392292" cy="392292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D6BB312-514D-4842-B315-FDF2AA5461BB}"/>
                  </a:ext>
                </a:extLst>
              </p:cNvPr>
              <p:cNvSpPr/>
              <p:nvPr/>
            </p:nvSpPr>
            <p:spPr>
              <a:xfrm>
                <a:off x="4750681" y="4994658"/>
                <a:ext cx="392292" cy="39229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1"/>
                </a:solidFill>
              </a:ln>
              <a:effectLst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144" name="Shape">
                <a:extLst>
                  <a:ext uri="{FF2B5EF4-FFF2-40B4-BE49-F238E27FC236}">
                    <a16:creationId xmlns:a16="http://schemas.microsoft.com/office/drawing/2014/main" id="{CC7D8E2B-2AB4-4505-A996-901A99681C49}"/>
                  </a:ext>
                </a:extLst>
              </p:cNvPr>
              <p:cNvSpPr/>
              <p:nvPr/>
            </p:nvSpPr>
            <p:spPr>
              <a:xfrm>
                <a:off x="4851347" y="5119009"/>
                <a:ext cx="190961" cy="1435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819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1340" y="0"/>
                    </a:lnTo>
                    <a:lnTo>
                      <a:pt x="1340" y="19819"/>
                    </a:lnTo>
                    <a:lnTo>
                      <a:pt x="21600" y="19819"/>
                    </a:lnTo>
                    <a:close/>
                    <a:moveTo>
                      <a:pt x="6698" y="10911"/>
                    </a:moveTo>
                    <a:lnTo>
                      <a:pt x="6698" y="18037"/>
                    </a:lnTo>
                    <a:lnTo>
                      <a:pt x="4019" y="18037"/>
                    </a:lnTo>
                    <a:lnTo>
                      <a:pt x="4019" y="10911"/>
                    </a:lnTo>
                    <a:lnTo>
                      <a:pt x="6698" y="10911"/>
                    </a:lnTo>
                    <a:close/>
                    <a:moveTo>
                      <a:pt x="10884" y="3786"/>
                    </a:moveTo>
                    <a:lnTo>
                      <a:pt x="10884" y="18037"/>
                    </a:lnTo>
                    <a:lnTo>
                      <a:pt x="8205" y="18037"/>
                    </a:lnTo>
                    <a:lnTo>
                      <a:pt x="8205" y="3786"/>
                    </a:lnTo>
                    <a:lnTo>
                      <a:pt x="10884" y="3786"/>
                    </a:lnTo>
                    <a:close/>
                    <a:moveTo>
                      <a:pt x="14902" y="7348"/>
                    </a:moveTo>
                    <a:lnTo>
                      <a:pt x="14902" y="18037"/>
                    </a:lnTo>
                    <a:lnTo>
                      <a:pt x="12223" y="18037"/>
                    </a:lnTo>
                    <a:lnTo>
                      <a:pt x="12223" y="7348"/>
                    </a:lnTo>
                    <a:lnTo>
                      <a:pt x="14902" y="7348"/>
                    </a:lnTo>
                    <a:close/>
                    <a:moveTo>
                      <a:pt x="18753" y="1781"/>
                    </a:moveTo>
                    <a:lnTo>
                      <a:pt x="18753" y="18037"/>
                    </a:lnTo>
                    <a:lnTo>
                      <a:pt x="16242" y="18037"/>
                    </a:lnTo>
                    <a:lnTo>
                      <a:pt x="16242" y="1781"/>
                    </a:lnTo>
                    <a:lnTo>
                      <a:pt x="18753" y="1781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45707" rIns="45707"/>
              <a:lstStyle/>
              <a:p>
                <a:pPr algn="l" defTabSz="914126">
                  <a:defRPr sz="1800" b="0">
                    <a:solidFill>
                      <a:srgbClr val="32363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799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0D441E4-23EA-40CB-B411-0076836F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2" y="6356351"/>
            <a:ext cx="727305" cy="2424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D8B4258-1F7F-4690-9057-AE7CDBE13324}"/>
              </a:ext>
            </a:extLst>
          </p:cNvPr>
          <p:cNvSpPr txBox="1"/>
          <p:nvPr/>
        </p:nvSpPr>
        <p:spPr>
          <a:xfrm>
            <a:off x="1407025" y="6322306"/>
            <a:ext cx="6384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2022 Lenovo Internal. All rights reserved. </a:t>
            </a:r>
            <a:endParaRPr lang="pt-BR" sz="1400" dirty="0"/>
          </a:p>
        </p:txBody>
      </p:sp>
      <p:pic>
        <p:nvPicPr>
          <p:cNvPr id="5" name="Picture 4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A4E6536-113A-4623-AFDD-CA3BC915A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691" y="2383130"/>
            <a:ext cx="209318" cy="2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7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F5020-4312-4014-90E4-A9131F4E7AD2}"/>
              </a:ext>
            </a:extLst>
          </p:cNvPr>
          <p:cNvSpPr txBox="1"/>
          <p:nvPr/>
        </p:nvSpPr>
        <p:spPr>
          <a:xfrm>
            <a:off x="3876004" y="425199"/>
            <a:ext cx="609600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/>
              </a:rPr>
              <a:t>CONNECTING BATTERIES IN SERIES AND PARALLEL</a:t>
            </a:r>
            <a:endParaRPr lang="pt-BR" b="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8DCF97E-7D39-4869-92DE-948C880D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196" y="2373135"/>
            <a:ext cx="4712774" cy="177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E55873-3B21-44C5-9D68-2EBBB7B8A722}"/>
              </a:ext>
            </a:extLst>
          </p:cNvPr>
          <p:cNvSpPr txBox="1"/>
          <p:nvPr/>
        </p:nvSpPr>
        <p:spPr>
          <a:xfrm>
            <a:off x="3801360" y="18885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Times New Roman"/>
              </a:rPr>
              <a:t>PARALLEL</a:t>
            </a:r>
            <a:endParaRPr lang="pt-BR" sz="18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0C750E-4C73-4C2F-A316-BFA89C7371D5}"/>
              </a:ext>
            </a:extLst>
          </p:cNvPr>
          <p:cNvSpPr txBox="1"/>
          <p:nvPr/>
        </p:nvSpPr>
        <p:spPr>
          <a:xfrm>
            <a:off x="3877576" y="4507090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Times New Roman"/>
              </a:rPr>
              <a:t>SERIES</a:t>
            </a:r>
          </a:p>
          <a:p>
            <a:endParaRPr lang="en-US" sz="1800" dirty="0">
              <a:solidFill>
                <a:srgbClr val="000000"/>
              </a:solidFill>
              <a:latin typeface="Times New Roman"/>
            </a:endParaRPr>
          </a:p>
          <a:p>
            <a:r>
              <a:rPr lang="en-US" sz="1800" dirty="0">
                <a:solidFill>
                  <a:srgbClr val="000000"/>
                </a:solidFill>
                <a:latin typeface="Times New Roman"/>
              </a:rPr>
              <a:t>Voltage = sum of each battery voltage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/>
              </a:rPr>
              <a:t>Electric current = keep the same</a:t>
            </a:r>
            <a:endParaRPr lang="pt-BR" sz="1800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42242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4F8E85-D4B1-42F0-8082-867328F70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22394" b="31562"/>
          <a:stretch/>
        </p:blipFill>
        <p:spPr>
          <a:xfrm>
            <a:off x="4450913" y="-4134"/>
            <a:ext cx="7837204" cy="6856214"/>
          </a:xfrm>
          <a:prstGeom prst="rect">
            <a:avLst/>
          </a:prstGeom>
          <a:effectLst>
            <a:outerShdw blurRad="50800" dist="127000" dir="558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draw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FEBB7CAE-66F2-4D0A-8B36-49A59894F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2" y="312066"/>
            <a:ext cx="3468773" cy="4462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E00DBB-5035-4D3E-8D6D-2E9B32690858}"/>
              </a:ext>
            </a:extLst>
          </p:cNvPr>
          <p:cNvSpPr txBox="1"/>
          <p:nvPr/>
        </p:nvSpPr>
        <p:spPr>
          <a:xfrm>
            <a:off x="3834438" y="464357"/>
            <a:ext cx="517956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.com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D89593-F080-6CA0-DE9E-73193DFE193C}"/>
              </a:ext>
            </a:extLst>
          </p:cNvPr>
          <p:cNvSpPr txBox="1"/>
          <p:nvPr/>
        </p:nvSpPr>
        <p:spPr>
          <a:xfrm>
            <a:off x="392585" y="402865"/>
            <a:ext cx="117267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Arial" pitchFamily="34" charset="0"/>
              </a:rPr>
              <a:t>KEY PRECAUTIONS WHEN WORKING WITH MICROCONTROLLERS</a:t>
            </a:r>
            <a:endParaRPr lang="pt-BR" b="1" dirty="0">
              <a:latin typeface="Times New Roman"/>
              <a:cs typeface="Arial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E2D8E7-F0A3-3381-5A00-7D2209E5FAC5}"/>
              </a:ext>
            </a:extLst>
          </p:cNvPr>
          <p:cNvSpPr txBox="1"/>
          <p:nvPr/>
        </p:nvSpPr>
        <p:spPr>
          <a:xfrm>
            <a:off x="393290" y="1271529"/>
            <a:ext cx="771376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dirty="0">
                <a:latin typeface="Arial"/>
                <a:cs typeface="Arial"/>
              </a:rPr>
              <a:t>Always look for a qualified professional to work with electrical currents;</a:t>
            </a:r>
          </a:p>
          <a:p>
            <a:pPr marL="342900" indent="-342900">
              <a:buFont typeface="Arial,Sans-Serif"/>
              <a:buChar char="•"/>
            </a:pPr>
            <a:endParaRPr lang="pt-BR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Always observe the supply voltage, working voltage, output voltage as well as the amperage of each component to be used;</a:t>
            </a:r>
            <a:endParaRPr lang="pt-BR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Always check the technical specifications of microcontrollers</a:t>
            </a:r>
          </a:p>
          <a:p>
            <a:pPr marL="342900" indent="-342900">
              <a:buFont typeface="Arial"/>
              <a:buChar char="•"/>
            </a:pPr>
            <a:endParaRPr lang="pt-BR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Draw or sketch the schematic </a:t>
            </a:r>
          </a:p>
          <a:p>
            <a:r>
              <a:rPr lang="en-US" dirty="0">
                <a:latin typeface="Arial"/>
                <a:cs typeface="Arial"/>
              </a:rPr>
              <a:t>of the project before you go </a:t>
            </a:r>
          </a:p>
          <a:p>
            <a:r>
              <a:rPr lang="en-US" dirty="0">
                <a:latin typeface="Arial"/>
                <a:cs typeface="Arial"/>
              </a:rPr>
              <a:t>shopping for parts.</a:t>
            </a:r>
            <a:endParaRPr lang="pt-BR" dirty="0">
              <a:latin typeface="Arial"/>
              <a:cs typeface="Arial"/>
            </a:endParaRPr>
          </a:p>
          <a:p>
            <a:br>
              <a:rPr lang="pt-BR" dirty="0">
                <a:latin typeface="Arial"/>
                <a:cs typeface="Arial"/>
              </a:rPr>
            </a:br>
            <a:endParaRPr lang="pt-B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477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picture containing text, painted&#10;&#10;Description automatically generated">
            <a:extLst>
              <a:ext uri="{FF2B5EF4-FFF2-40B4-BE49-F238E27FC236}">
                <a16:creationId xmlns:a16="http://schemas.microsoft.com/office/drawing/2014/main" id="{4BB1A4F5-E864-4FF3-A0B1-4F38CDEC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6" cy="63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31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F5020-4312-4014-90E4-A9131F4E7AD2}"/>
              </a:ext>
            </a:extLst>
          </p:cNvPr>
          <p:cNvSpPr txBox="1"/>
          <p:nvPr/>
        </p:nvSpPr>
        <p:spPr>
          <a:xfrm>
            <a:off x="5667096" y="464242"/>
            <a:ext cx="3005563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/>
              </a:rPr>
              <a:t>BIBLIOGRAPHY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55873-3B21-44C5-9D68-2EBBB7B8A722}"/>
              </a:ext>
            </a:extLst>
          </p:cNvPr>
          <p:cNvSpPr txBox="1"/>
          <p:nvPr/>
        </p:nvSpPr>
        <p:spPr>
          <a:xfrm>
            <a:off x="2564090" y="1662269"/>
            <a:ext cx="910629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Times New Roman"/>
              </a:rPr>
              <a:t>MAXIMUM VOLTAGE AND ELECTRICAL CURRENT THAT THE BODY CAN HANDLE</a:t>
            </a:r>
          </a:p>
          <a:p>
            <a:r>
              <a:rPr lang="pt-PT" sz="180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https://super.abril.com.br/ciencia/que-voltagem-maxima-um-ser-humano-suporta/#:~:text=De%209%20a%2020%20miliamp%C3%A8res,provocando%20defici%C3%AAncia%20do%20sistema%20respirat%C3%B3rio</a:t>
            </a:r>
            <a:endParaRPr lang="pt-PT" sz="1800" u="none" strike="noStrike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sz="1800" dirty="0">
              <a:solidFill>
                <a:srgbClr val="0563C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</a:rPr>
              <a:t>ARDUINO UNO R3 DATASHEET</a:t>
            </a:r>
            <a:endParaRPr lang="pt-PT" sz="1800" u="none" strike="noStrike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pt-PT" sz="180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https://docs.arduino.cc/hardware/uno-rev3</a:t>
            </a:r>
            <a:endParaRPr lang="pt-PT" sz="1800" u="none" strike="noStrike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sz="18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</a:rPr>
              <a:t>ESP32 </a:t>
            </a:r>
            <a:r>
              <a:rPr lang="en-US" sz="1800" b="1" dirty="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</a:rPr>
              <a:t>DATASHEET</a:t>
            </a:r>
            <a:endParaRPr lang="pt-PT" sz="18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sz="180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https://www.espressif.com/en/support/documents/technical-documents</a:t>
            </a:r>
            <a:endParaRPr lang="pt-PT" sz="1800" u="none" strike="noStrike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sz="18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</a:rPr>
              <a:t>DATASHEET RASPBERRY</a:t>
            </a:r>
          </a:p>
          <a:p>
            <a:r>
              <a:rPr lang="pt-PT" sz="180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https://datasheets.raspberrypi.com/</a:t>
            </a:r>
          </a:p>
          <a:p>
            <a:endParaRPr lang="pt-PT" sz="1800" dirty="0">
              <a:solidFill>
                <a:srgbClr val="0563C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pt-PT" sz="1800" u="none" strike="noStrike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pt-PT" sz="1800" b="1" dirty="0">
              <a:solidFill>
                <a:srgbClr val="0563C1"/>
              </a:solidFill>
              <a:latin typeface="Calibri" panose="020F0502020204030204" pitchFamily="34" charset="0"/>
            </a:endParaRPr>
          </a:p>
          <a:p>
            <a:endParaRPr lang="pt-BR" sz="1600" b="1" dirty="0">
              <a:solidFill>
                <a:srgbClr val="000000"/>
              </a:solidFill>
              <a:latin typeface="Times New Roman"/>
            </a:endParaRPr>
          </a:p>
          <a:p>
            <a:endParaRPr lang="pt-BR" sz="1800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225946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8001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271BA-303F-4CEC-9B02-B1ABDCD789F5}"/>
              </a:ext>
            </a:extLst>
          </p:cNvPr>
          <p:cNvSpPr txBox="1"/>
          <p:nvPr/>
        </p:nvSpPr>
        <p:spPr>
          <a:xfrm>
            <a:off x="3261360" y="2048698"/>
            <a:ext cx="780288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A microcontroller is a single integrated circuit chip that contains a processor core, memory, and programmable input and output peripherals.</a:t>
            </a:r>
            <a:endParaRPr lang="pt-BR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1CD9B-3C19-4B89-956D-4A5BADE120F0}"/>
              </a:ext>
            </a:extLst>
          </p:cNvPr>
          <p:cNvSpPr txBox="1"/>
          <p:nvPr/>
        </p:nvSpPr>
        <p:spPr>
          <a:xfrm>
            <a:off x="3082565" y="1036230"/>
            <a:ext cx="8368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MICROCONTROLLERS?</a:t>
            </a:r>
          </a:p>
        </p:txBody>
      </p:sp>
    </p:spTree>
    <p:extLst>
      <p:ext uri="{BB962C8B-B14F-4D97-AF65-F5344CB8AC3E}">
        <p14:creationId xmlns:p14="http://schemas.microsoft.com/office/powerpoint/2010/main" val="34804555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271BA-303F-4CEC-9B02-B1ABDCD789F5}"/>
              </a:ext>
            </a:extLst>
          </p:cNvPr>
          <p:cNvSpPr txBox="1"/>
          <p:nvPr/>
        </p:nvSpPr>
        <p:spPr>
          <a:xfrm>
            <a:off x="3261360" y="2048698"/>
            <a:ext cx="7802880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Automation of various systems;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Brightness control;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Timers;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Sensor reading;</a:t>
            </a:r>
            <a:endParaRPr lang="pt-BR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Times New Roman"/>
              <a:cs typeface="Times New Roman"/>
            </a:endParaRPr>
          </a:p>
          <a:p>
            <a:endParaRPr lang="pt-BR" dirty="0">
              <a:latin typeface="Times New Roman"/>
              <a:cs typeface="Times New Roman"/>
            </a:endParaRPr>
          </a:p>
          <a:p>
            <a:r>
              <a:rPr lang="pt-BR" dirty="0">
                <a:latin typeface="Times New Roman"/>
                <a:cs typeface="Times New Roman"/>
              </a:rPr>
              <a:t>                                                               </a:t>
            </a:r>
            <a:r>
              <a:rPr lang="en-US" dirty="0">
                <a:latin typeface="Times New Roman"/>
                <a:cs typeface="Times New Roman"/>
              </a:rPr>
              <a:t>The usability is huge!</a:t>
            </a:r>
            <a:endParaRPr lang="pt-BR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1CD9B-3C19-4B89-956D-4A5BADE120F0}"/>
              </a:ext>
            </a:extLst>
          </p:cNvPr>
          <p:cNvSpPr txBox="1"/>
          <p:nvPr/>
        </p:nvSpPr>
        <p:spPr>
          <a:xfrm>
            <a:off x="3185946" y="1036230"/>
            <a:ext cx="8368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USES</a:t>
            </a:r>
          </a:p>
        </p:txBody>
      </p:sp>
    </p:spTree>
    <p:extLst>
      <p:ext uri="{BB962C8B-B14F-4D97-AF65-F5344CB8AC3E}">
        <p14:creationId xmlns:p14="http://schemas.microsoft.com/office/powerpoint/2010/main" val="36085515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815D7-C740-48B7-BB72-439D0D4ABADE}"/>
              </a:ext>
            </a:extLst>
          </p:cNvPr>
          <p:cNvSpPr txBox="1"/>
          <p:nvPr/>
        </p:nvSpPr>
        <p:spPr>
          <a:xfrm>
            <a:off x="3202841" y="606644"/>
            <a:ext cx="845327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WHAT TO CHECK BEFORE LEAVING USING A MICROCONTROLLER?</a:t>
            </a:r>
            <a:endParaRPr lang="pt-BR" b="1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C15CF-B86E-46B6-97CC-76560ED3BAB0}"/>
              </a:ext>
            </a:extLst>
          </p:cNvPr>
          <p:cNvSpPr txBox="1"/>
          <p:nvPr/>
        </p:nvSpPr>
        <p:spPr>
          <a:xfrm>
            <a:off x="3261360" y="2233188"/>
            <a:ext cx="780288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Datasheet;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Web forums;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Developer channels;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Web Search;</a:t>
            </a:r>
            <a:endParaRPr lang="pt-BR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92184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815D7-C740-48B7-BB72-439D0D4ABADE}"/>
              </a:ext>
            </a:extLst>
          </p:cNvPr>
          <p:cNvSpPr txBox="1"/>
          <p:nvPr/>
        </p:nvSpPr>
        <p:spPr>
          <a:xfrm>
            <a:off x="3202840" y="606644"/>
            <a:ext cx="870321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WHICH MICROCONTROLLER TO USE IN THE PROJECT </a:t>
            </a:r>
            <a:r>
              <a:rPr lang="pt-BR" b="1" dirty="0">
                <a:latin typeface="Times New Roman"/>
                <a:cs typeface="Times New Roman"/>
              </a:rPr>
              <a:t>?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C15CF-B86E-46B6-97CC-76560ED3BAB0}"/>
              </a:ext>
            </a:extLst>
          </p:cNvPr>
          <p:cNvSpPr txBox="1"/>
          <p:nvPr/>
        </p:nvSpPr>
        <p:spPr>
          <a:xfrm>
            <a:off x="3202840" y="1874971"/>
            <a:ext cx="7802880" cy="39460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Computing power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 and amperage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inal cost</a:t>
            </a:r>
            <a:r>
              <a:rPr lang="pt-BR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Between others...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96889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4" y="0"/>
            <a:ext cx="2145348" cy="6363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16155-974E-4487-9F73-BE478EA4E186}"/>
              </a:ext>
            </a:extLst>
          </p:cNvPr>
          <p:cNvSpPr txBox="1"/>
          <p:nvPr/>
        </p:nvSpPr>
        <p:spPr>
          <a:xfrm>
            <a:off x="2617514" y="1878009"/>
            <a:ext cx="3675798" cy="9265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Computing power</a:t>
            </a:r>
          </a:p>
          <a:p>
            <a:pPr marL="1066165" lvl="1" indent="-457200">
              <a:buFont typeface="+mj-lt"/>
              <a:buAutoNum type="arabicPeriod"/>
            </a:pPr>
            <a:endParaRPr lang="pt-BR" dirty="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6BD1F-7145-4F43-83C0-DF4239F3FB7E}"/>
              </a:ext>
            </a:extLst>
          </p:cNvPr>
          <p:cNvSpPr txBox="1"/>
          <p:nvPr/>
        </p:nvSpPr>
        <p:spPr>
          <a:xfrm>
            <a:off x="2617514" y="247412"/>
            <a:ext cx="895296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MAIN DIFFERENCES BETWEEN ARDUINO, RASPBERRY PI AND ESP32</a:t>
            </a:r>
            <a:endParaRPr lang="pt-BR" b="1" dirty="0">
              <a:latin typeface="Times New Roman"/>
              <a:cs typeface="Times New Roman"/>
            </a:endParaRPr>
          </a:p>
        </p:txBody>
      </p:sp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9D84DCD-3E3B-414F-8070-F15234F07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90" y="3029890"/>
            <a:ext cx="2633265" cy="2066695"/>
          </a:xfrm>
          <a:prstGeom prst="rect">
            <a:avLst/>
          </a:prstGeom>
        </p:spPr>
      </p:pic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E8E98AD-1006-4F95-9239-581817AF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85" y="3178532"/>
            <a:ext cx="1176852" cy="19967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26C9B7-BC9B-4AE4-9F98-706E315107B5}"/>
              </a:ext>
            </a:extLst>
          </p:cNvPr>
          <p:cNvSpPr txBox="1"/>
          <p:nvPr/>
        </p:nvSpPr>
        <p:spPr>
          <a:xfrm>
            <a:off x="2713001" y="5096585"/>
            <a:ext cx="2578179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08965" lvl="1"/>
            <a:r>
              <a:rPr lang="pt-BR" sz="2000" dirty="0">
                <a:latin typeface="Times New Roman"/>
                <a:cs typeface="Times New Roman"/>
              </a:rPr>
              <a:t>Arduino UNO</a:t>
            </a:r>
          </a:p>
          <a:p>
            <a:pPr marL="608965" lvl="1"/>
            <a:r>
              <a:rPr lang="pt-BR" sz="2000" dirty="0">
                <a:latin typeface="Times New Roman"/>
                <a:cs typeface="Times New Roman"/>
              </a:rPr>
              <a:t>      2005</a:t>
            </a:r>
          </a:p>
          <a:p>
            <a:pPr marL="608965" lvl="1"/>
            <a:r>
              <a:rPr lang="pt-BR" sz="2000" dirty="0">
                <a:latin typeface="Times New Roman"/>
                <a:cs typeface="Times New Roman"/>
              </a:rPr>
              <a:t>   </a:t>
            </a:r>
            <a:r>
              <a:rPr lang="pt-BR" sz="2000" i="1" dirty="0">
                <a:solidFill>
                  <a:schemeClr val="accent4">
                    <a:lumMod val="50000"/>
                  </a:schemeClr>
                </a:solidFill>
                <a:latin typeface="Times New Roman"/>
                <a:cs typeface="Times New Roman"/>
              </a:rPr>
              <a:t>R$112,00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CF4AE3-B4AF-4D58-AF16-66F53FE99C91}"/>
              </a:ext>
            </a:extLst>
          </p:cNvPr>
          <p:cNvSpPr txBox="1"/>
          <p:nvPr/>
        </p:nvSpPr>
        <p:spPr>
          <a:xfrm>
            <a:off x="5624757" y="5096585"/>
            <a:ext cx="286300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08965" lvl="1"/>
            <a:r>
              <a:rPr lang="pt-BR" sz="2000" dirty="0">
                <a:latin typeface="Times New Roman"/>
                <a:cs typeface="Times New Roman"/>
              </a:rPr>
              <a:t>Raspberry PI 3</a:t>
            </a:r>
          </a:p>
          <a:p>
            <a:pPr marL="608965" lvl="1"/>
            <a:r>
              <a:rPr lang="pt-BR" sz="2000" dirty="0">
                <a:latin typeface="Times New Roman"/>
                <a:cs typeface="Times New Roman"/>
              </a:rPr>
              <a:t>  2012 - 2016</a:t>
            </a:r>
          </a:p>
          <a:p>
            <a:pPr marL="608965" lvl="1"/>
            <a:r>
              <a:rPr lang="pt-BR" sz="2000" i="1" dirty="0">
                <a:solidFill>
                  <a:schemeClr val="accent4">
                    <a:lumMod val="50000"/>
                  </a:schemeClr>
                </a:solidFill>
                <a:latin typeface="Times New Roman"/>
                <a:cs typeface="Times New Roman"/>
              </a:rPr>
              <a:t>   R$1249,00</a:t>
            </a:r>
            <a:endParaRPr lang="pt-BR" sz="2000" dirty="0">
              <a:latin typeface="Times New Roman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667CE-84EF-406B-8BCA-2CCA83319CC8}"/>
              </a:ext>
            </a:extLst>
          </p:cNvPr>
          <p:cNvSpPr txBox="1"/>
          <p:nvPr/>
        </p:nvSpPr>
        <p:spPr>
          <a:xfrm>
            <a:off x="8934464" y="5096584"/>
            <a:ext cx="204776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08965" lvl="1"/>
            <a:r>
              <a:rPr lang="pt-BR" sz="2000" dirty="0">
                <a:latin typeface="Times New Roman"/>
                <a:cs typeface="Times New Roman"/>
              </a:rPr>
              <a:t>ESP 32</a:t>
            </a:r>
            <a:br>
              <a:rPr lang="pt-BR" sz="2000" dirty="0">
                <a:latin typeface="Times New Roman"/>
                <a:cs typeface="Times New Roman"/>
              </a:rPr>
            </a:br>
            <a:r>
              <a:rPr lang="pt-BR" sz="2000" dirty="0">
                <a:latin typeface="Times New Roman"/>
                <a:cs typeface="Times New Roman"/>
              </a:rPr>
              <a:t>  2016</a:t>
            </a:r>
          </a:p>
          <a:p>
            <a:pPr marL="608965" lvl="1"/>
            <a:r>
              <a:rPr lang="pt-BR" sz="2000" i="1" dirty="0">
                <a:solidFill>
                  <a:schemeClr val="accent4">
                    <a:lumMod val="50000"/>
                  </a:schemeClr>
                </a:solidFill>
                <a:latin typeface="Times New Roman"/>
                <a:cs typeface="Times New Roman"/>
              </a:rPr>
              <a:t>R$75,90</a:t>
            </a:r>
            <a:endParaRPr lang="pt-BR" sz="2000" dirty="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2269E-EBC3-4AC5-BC4B-49FDFFE34DFF}"/>
              </a:ext>
            </a:extLst>
          </p:cNvPr>
          <p:cNvSpPr txBox="1"/>
          <p:nvPr/>
        </p:nvSpPr>
        <p:spPr>
          <a:xfrm>
            <a:off x="5134572" y="1880382"/>
            <a:ext cx="3298260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 and amperage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08EAF-B59A-4D70-BA24-167D593E4C85}"/>
              </a:ext>
            </a:extLst>
          </p:cNvPr>
          <p:cNvSpPr txBox="1"/>
          <p:nvPr/>
        </p:nvSpPr>
        <p:spPr>
          <a:xfrm>
            <a:off x="8356518" y="1880382"/>
            <a:ext cx="1994134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A13356-9155-4327-9CBD-A4E5DA67FAA0}"/>
              </a:ext>
            </a:extLst>
          </p:cNvPr>
          <p:cNvSpPr txBox="1"/>
          <p:nvPr/>
        </p:nvSpPr>
        <p:spPr>
          <a:xfrm>
            <a:off x="10046696" y="1878009"/>
            <a:ext cx="1806387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inal cost</a:t>
            </a:r>
            <a:r>
              <a:rPr lang="pt-BR" sz="2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28EF127-D69B-4462-AC78-26278033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192" y="2934206"/>
            <a:ext cx="2407609" cy="21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124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9A6BD1F-7145-4F43-83C0-DF4239F3FB7E}"/>
              </a:ext>
            </a:extLst>
          </p:cNvPr>
          <p:cNvSpPr txBox="1"/>
          <p:nvPr/>
        </p:nvSpPr>
        <p:spPr bwMode="gray">
          <a:xfrm>
            <a:off x="3431356" y="439760"/>
            <a:ext cx="8944812" cy="52120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tabLst>
                <a:tab pos="1218987" algn="l"/>
              </a:tabLst>
            </a:pPr>
            <a:r>
              <a:rPr lang="en-US" b="1" kern="1200" cap="none" spc="-15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DIFFERENCES BETWEEN ARDUINO, RASPBERRY PI AND ESP32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49913" y="6473952"/>
            <a:ext cx="438912" cy="155448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542FE1-3FB3-4A68-AD24-AD6E87808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92365"/>
              </p:ext>
            </p:extLst>
          </p:nvPr>
        </p:nvGraphicFramePr>
        <p:xfrm>
          <a:off x="3440782" y="1789458"/>
          <a:ext cx="7202079" cy="3554723"/>
        </p:xfrm>
        <a:graphic>
          <a:graphicData uri="http://schemas.openxmlformats.org/drawingml/2006/table">
            <a:tbl>
              <a:tblPr/>
              <a:tblGrid>
                <a:gridCol w="1818430">
                  <a:extLst>
                    <a:ext uri="{9D8B030D-6E8A-4147-A177-3AD203B41FA5}">
                      <a16:colId xmlns:a16="http://schemas.microsoft.com/office/drawing/2014/main" val="3104678936"/>
                    </a:ext>
                  </a:extLst>
                </a:gridCol>
                <a:gridCol w="1820734">
                  <a:extLst>
                    <a:ext uri="{9D8B030D-6E8A-4147-A177-3AD203B41FA5}">
                      <a16:colId xmlns:a16="http://schemas.microsoft.com/office/drawing/2014/main" val="2851629525"/>
                    </a:ext>
                  </a:extLst>
                </a:gridCol>
                <a:gridCol w="1620993">
                  <a:extLst>
                    <a:ext uri="{9D8B030D-6E8A-4147-A177-3AD203B41FA5}">
                      <a16:colId xmlns:a16="http://schemas.microsoft.com/office/drawing/2014/main" val="3664697636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4012967822"/>
                    </a:ext>
                  </a:extLst>
                </a:gridCol>
              </a:tblGrid>
              <a:tr h="73529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ARDUINO UNO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ESP32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RASPBERRY PI 3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958960"/>
                  </a:ext>
                </a:extLst>
              </a:tr>
              <a:tr h="63322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40mA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220mA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1200mA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50888"/>
                  </a:ext>
                </a:extLst>
              </a:tr>
              <a:tr h="56560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Clock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bits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bits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 GHz 64 bits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561951"/>
                  </a:ext>
                </a:extLst>
              </a:tr>
              <a:tr h="57503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Bluetooth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789515"/>
                  </a:ext>
                </a:extLst>
              </a:tr>
              <a:tr h="55618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Wi-Fi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751272"/>
                  </a:ext>
                </a:extLst>
              </a:tr>
              <a:tr h="48937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RAM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2Kb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520Kb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1Gb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78113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157F088-5A21-4D7E-85D3-C565533D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4" y="0"/>
            <a:ext cx="2145348" cy="63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422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8C464-999C-40E7-80A5-068061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145348" cy="636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5415C-A9FB-46D4-BE75-0084CAEF8E18}"/>
              </a:ext>
            </a:extLst>
          </p:cNvPr>
          <p:cNvSpPr txBox="1"/>
          <p:nvPr/>
        </p:nvSpPr>
        <p:spPr>
          <a:xfrm>
            <a:off x="3091480" y="597208"/>
            <a:ext cx="866887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MICROCONTROLLER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EA604-63A4-4633-87CD-C294DAF1597A}"/>
              </a:ext>
            </a:extLst>
          </p:cNvPr>
          <p:cNvSpPr txBox="1"/>
          <p:nvPr/>
        </p:nvSpPr>
        <p:spPr>
          <a:xfrm>
            <a:off x="3100907" y="1609513"/>
            <a:ext cx="8352657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Board configuration;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 download and installation</a:t>
            </a:r>
            <a:b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  <a:p>
            <a:endParaRPr lang="pt-BR" dirty="0"/>
          </a:p>
          <a:p>
            <a:br>
              <a:rPr lang="pt-BR" dirty="0"/>
            </a:br>
            <a:r>
              <a:rPr lang="pt-BR" dirty="0">
                <a:cs typeface="Arial"/>
              </a:rPr>
              <a:t>          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this microcontroller in more detail</a:t>
            </a:r>
            <a:endParaRPr lang="pt-B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2" descr="Forma, Seta&#10;&#10;Descrição gerada automaticamente">
            <a:extLst>
              <a:ext uri="{FF2B5EF4-FFF2-40B4-BE49-F238E27FC236}">
                <a16:creationId xmlns:a16="http://schemas.microsoft.com/office/drawing/2014/main" id="{C67CA1AE-A437-B3E3-B3AF-7387B2CDB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218" y="4956568"/>
            <a:ext cx="331492" cy="36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311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8246AF"/>
      </a:dk2>
      <a:lt2>
        <a:srgbClr val="333F48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F7170"/>
        </a:solidFill>
        <a:ln>
          <a:noFill/>
        </a:ln>
      </a:spPr>
      <a:bodyPr lIns="182880" tIns="182880" rIns="182880" bIns="182880" rtlCol="0" anchor="t"/>
      <a:lstStyle>
        <a:defPPr algn="l">
          <a:defRPr sz="1600" dirty="0" err="1" smtClean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novoTemplate-16x9_Full" id="{0859DC31-5DA0-4AE0-A2AF-36FF79E0439B}" vid="{A11A5F97-55FB-479F-8874-9A2371578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ECM Document" ma:contentTypeID="0x010100F1DAEB343FA8E246A28500DDABBF0BFB0047A5742CEDE80D42B706BD1BDE14615A" ma:contentTypeVersion="582" ma:contentTypeDescription="" ma:contentTypeScope="" ma:versionID="2eb51537a68bfab0c67ec86090af05a3">
  <xsd:schema xmlns:xsd="http://www.w3.org/2001/XMLSchema" xmlns:xs="http://www.w3.org/2001/XMLSchema" xmlns:p="http://schemas.microsoft.com/office/2006/metadata/properties" xmlns:ns1="http://schemas.microsoft.com/sharepoint/v3" xmlns:ns2="262417c1-b12a-41b9-a34a-6de332f4160f" xmlns:ns3="07f2e666-47bf-451f-ab36-aa9c5d00773e" xmlns:ns4="8536c5f3-9d2b-422a-9933-ce3a4b59b856" targetNamespace="http://schemas.microsoft.com/office/2006/metadata/properties" ma:root="true" ma:fieldsID="3431241482857f4e99276ec4ba573b7b" ns1:_="" ns2:_="" ns3:_="" ns4:_="">
    <xsd:import namespace="http://schemas.microsoft.com/sharepoint/v3"/>
    <xsd:import namespace="262417c1-b12a-41b9-a34a-6de332f4160f"/>
    <xsd:import namespace="07f2e666-47bf-451f-ab36-aa9c5d00773e"/>
    <xsd:import namespace="8536c5f3-9d2b-422a-9933-ce3a4b59b85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KpiDescription" minOccurs="0"/>
                <xsd:element ref="ns3:Workflow" minOccurs="0"/>
                <xsd:element ref="ns3:DocumentStatus" minOccurs="0"/>
                <xsd:element ref="ns3:Relations" minOccurs="0"/>
                <xsd:element ref="ns4:DocumentLevel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KpiDescription" ma:index="12" nillable="true" ma:displayName="Description" ma:description="The description provides information about the purpose of the goal." ma:internalName="Kpi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2417c1-b12a-41b9-a34a-6de332f4160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f2e666-47bf-451f-ab36-aa9c5d00773e" elementFormDefault="qualified">
    <xsd:import namespace="http://schemas.microsoft.com/office/2006/documentManagement/types"/>
    <xsd:import namespace="http://schemas.microsoft.com/office/infopath/2007/PartnerControls"/>
    <xsd:element name="Workflow" ma:index="13" nillable="true" ma:displayName="Workflow" ma:format="Dropdown" ma:hidden="true" ma:internalName="Workflow" ma:readOnly="false">
      <xsd:simpleType>
        <xsd:restriction base="dms:Choice">
          <xsd:enumeration value="GDDL"/>
          <xsd:enumeration value="PGQ"/>
          <xsd:enumeration value="IDRD"/>
          <xsd:enumeration value="Admin Logistics"/>
        </xsd:restriction>
      </xsd:simpleType>
    </xsd:element>
    <xsd:element name="DocumentStatus" ma:index="14" nillable="true" ma:displayName="DocumentStatus" ma:default="Available" ma:format="Dropdown" ma:hidden="true" ma:internalName="DocumentStatus" ma:readOnly="false">
      <xsd:simpleType>
        <xsd:restriction base="dms:Choice">
          <xsd:enumeration value="Available"/>
          <xsd:enumeration value="Unavailable"/>
        </xsd:restriction>
      </xsd:simpleType>
    </xsd:element>
    <xsd:element name="Relations" ma:index="15" nillable="true" ma:displayName="Relations" ma:internalName="Relation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6c5f3-9d2b-422a-9933-ce3a4b59b856" elementFormDefault="qualified">
    <xsd:import namespace="http://schemas.microsoft.com/office/2006/documentManagement/types"/>
    <xsd:import namespace="http://schemas.microsoft.com/office/infopath/2007/PartnerControls"/>
    <xsd:element name="DocumentLevel" ma:index="16" ma:displayName="DocumentLevel" ma:default="Lenovo Internal" ma:format="Dropdown" ma:internalName="DocumentLevel">
      <xsd:simpleType>
        <xsd:restriction base="dms:Choice">
          <xsd:enumeration value="Lenovo Internal"/>
          <xsd:enumeration value="Lenovo Confidential"/>
          <xsd:enumeration value="Lenovo Restrict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11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2417c1-b12a-41b9-a34a-6de332f4160f">MMA444Y5YKNF-1905457038-7607381</_dlc_DocId>
    <_dlc_DocIdUrl xmlns="262417c1-b12a-41b9-a34a-6de332f4160f">
      <Url>https://ecm.lenovo.com/os/Americas/_layouts/15/DocIdRedir.aspx?ID=MMA444Y5YKNF-1905457038-7607381</Url>
      <Description>MMA444Y5YKNF-1905457038-7607381</Description>
    </_dlc_DocIdUrl>
    <KpiDescription xmlns="http://schemas.microsoft.com/sharepoint/v3" xsi:nil="true"/>
    <DocumentLevel xmlns="8536c5f3-9d2b-422a-9933-ce3a4b59b856">Lenovo Internal</DocumentLevel>
    <DocumentStatus xmlns="07f2e666-47bf-451f-ab36-aa9c5d00773e">Available</DocumentStatus>
    <Relations xmlns="07f2e666-47bf-451f-ab36-aa9c5d00773e" xsi:nil="true"/>
    <Workflow xmlns="07f2e666-47bf-451f-ab36-aa9c5d00773e" xsi:nil="true"/>
  </documentManagement>
</p:properties>
</file>

<file path=customXml/itemProps1.xml><?xml version="1.0" encoding="utf-8"?>
<ds:datastoreItem xmlns:ds="http://schemas.openxmlformats.org/officeDocument/2006/customXml" ds:itemID="{1FA66CD4-D5B0-4756-B7A8-A3AE0CDACE6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EE3CB81-8604-43EC-B0CC-4A45614F66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62417c1-b12a-41b9-a34a-6de332f4160f"/>
    <ds:schemaRef ds:uri="07f2e666-47bf-451f-ab36-aa9c5d00773e"/>
    <ds:schemaRef ds:uri="8536c5f3-9d2b-422a-9933-ce3a4b59b8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C475B5-26E8-4126-A597-FF5A6E2402C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439B818-25D8-4159-8A1F-EEE685BB327F}">
  <ds:schemaRefs>
    <ds:schemaRef ds:uri="http://schemas.microsoft.com/office/2006/metadata/properties"/>
    <ds:schemaRef ds:uri="http://schemas.microsoft.com/office/infopath/2007/PartnerControls"/>
    <ds:schemaRef ds:uri="262417c1-b12a-41b9-a34a-6de332f4160f"/>
    <ds:schemaRef ds:uri="http://schemas.microsoft.com/sharepoint/v3"/>
    <ds:schemaRef ds:uri="8536c5f3-9d2b-422a-9933-ce3a4b59b856"/>
    <ds:schemaRef ds:uri="07f2e666-47bf-451f-ab36-aa9c5d00773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LenovoTemplate-16x9_Full</Template>
  <TotalTime>3250</TotalTime>
  <Words>877</Words>
  <Application>Microsoft Office PowerPoint</Application>
  <PresentationFormat>Custom</PresentationFormat>
  <Paragraphs>230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Arial,Sans-Serif</vt:lpstr>
      <vt:lpstr>Calibri</vt:lpstr>
      <vt:lpstr>Calibri Light</vt:lpstr>
      <vt:lpstr>Open Sans</vt:lpstr>
      <vt:lpstr>Times New Roman</vt:lpstr>
      <vt:lpstr>Wingdings</vt:lpstr>
      <vt:lpstr>Lenovo Master</vt:lpstr>
      <vt:lpstr>Office Theme</vt:lpstr>
      <vt:lpstr>PowerPoint Presentation</vt:lpstr>
      <vt:lpstr> 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Sabrina Onishi</dc:creator>
  <cp:lastModifiedBy>Thiago Oliveira7</cp:lastModifiedBy>
  <cp:revision>399</cp:revision>
  <dcterms:created xsi:type="dcterms:W3CDTF">2022-03-02T13:02:22Z</dcterms:created>
  <dcterms:modified xsi:type="dcterms:W3CDTF">2022-11-03T14:24:15Z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0x010100F1DAEB343FA8E246A28500DDABBF0BFB0047A5742CEDE80D42B706BD1BDE14615A</vt:lpwstr>
  </property>
  <property fmtid="{D5CDD505-2E9C-101B-9397-08002B2CF9AE}" pid="3" name="_dlc_DocIdItemGuid">
    <vt:lpwstr>4818e654-87b7-4f9d-b7e8-63366cc3fa7a</vt:lpwstr>
  </property>
</Properties>
</file>